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14"/>
  </p:notesMasterIdLst>
  <p:handoutMasterIdLst>
    <p:handoutMasterId r:id="rId15"/>
  </p:handoutMasterIdLst>
  <p:sldIdLst>
    <p:sldId id="256" r:id="rId5"/>
    <p:sldId id="257" r:id="rId6"/>
    <p:sldId id="261" r:id="rId7"/>
    <p:sldId id="262" r:id="rId8"/>
    <p:sldId id="263" r:id="rId9"/>
    <p:sldId id="258" r:id="rId10"/>
    <p:sldId id="264" r:id="rId11"/>
    <p:sldId id="265" r:id="rId12"/>
    <p:sldId id="266" r:id="rId13"/>
  </p:sldIdLst>
  <p:sldSz cx="9144000" cy="5143500" type="screen16x9"/>
  <p:notesSz cx="6858000" cy="9144000"/>
  <p:defaultTextStyle>
    <a:defPPr>
      <a:defRPr lang="en-US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D190210E-BF66-AA8C-8116-8EFC8C87747C}" name="Le Boulanger, Alexis" initials="LA" userId="S::alexis.leboulanger@insight.com::88ad11ef-bfcd-4f72-98c4-9ea0bbb6a85e" providerId="AD"/>
  <p188:author id="{0865F41C-5411-13AE-ADF4-E0CBD9F51991}" name="Le Boulanger, Alexis" initials="LBA" userId="S::Alexis.LeBoulanger@insight.com::88ad11ef-bfcd-4f72-98c4-9ea0bbb6a85e" providerId="AD"/>
  <p188:author id="{E0FB5A3A-E409-5C4C-BF80-1B16475F1041}" name="Stojanovic, Vladimir" initials="SV" userId="S::Vladimir.Stojanovic@insight.com::f03c2efe-e010-4022-9a65-580cc7e8291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52D28"/>
    <a:srgbClr val="070807"/>
    <a:srgbClr val="000000"/>
    <a:srgbClr val="9C968E"/>
    <a:srgbClr val="D4CEC3"/>
    <a:srgbClr val="352E28"/>
    <a:srgbClr val="726963"/>
    <a:srgbClr val="C0167A"/>
    <a:srgbClr val="706259"/>
    <a:srgbClr val="4A40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A875BF-2FDD-4B1A-A2C4-33686C1BD78D}" v="50" dt="2023-03-14T15:17:41.55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3766" autoAdjust="0"/>
  </p:normalViewPr>
  <p:slideViewPr>
    <p:cSldViewPr snapToGrid="0">
      <p:cViewPr>
        <p:scale>
          <a:sx n="125" d="100"/>
          <a:sy n="125" d="100"/>
        </p:scale>
        <p:origin x="1194" y="3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8/10/relationships/authors" Target="author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35A069E-F36D-4DBA-B3A8-F357CE2E05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3031751-D137-4326-AF8F-B3DF23D4D71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740F75-0E6C-47E6-94B4-E116B4693C76}" type="datetimeFigureOut">
              <a:rPr lang="en-US" smtClean="0"/>
              <a:t>2023-03-14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B08F74-CDE3-403F-9C3E-715158987D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F2A8520-E7AF-416A-8D8A-36E15611228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9304E5-018C-437E-A164-7A8FC4408AD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688604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FE28B3CD-935C-3747-9185-26B20C085F02}" type="datetimeFigureOut">
              <a:rPr lang="en-US" smtClean="0"/>
              <a:pPr/>
              <a:t>2023-03-14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Arial" panose="020B0604020202020204" pitchFamily="34" charset="0"/>
              </a:defRPr>
            </a:lvl1pPr>
          </a:lstStyle>
          <a:p>
            <a:fld id="{E6E94F5F-26CA-8142-AB59-27727101493A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648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 dirty="0"/>
              <a:t>Mas de 2900 </a:t>
            </a:r>
            <a:r>
              <a:rPr lang="es-ES_tradnl" dirty="0" err="1"/>
              <a:t>Providers</a:t>
            </a:r>
            <a:r>
              <a:rPr lang="es-ES_tradnl" dirty="0"/>
              <a:t> </a:t>
            </a:r>
          </a:p>
          <a:p>
            <a:r>
              <a:rPr lang="es-ES_tradnl" dirty="0"/>
              <a:t>35 </a:t>
            </a:r>
            <a:r>
              <a:rPr lang="es-ES_tradnl" dirty="0" err="1"/>
              <a:t>providers</a:t>
            </a:r>
            <a:r>
              <a:rPr lang="es-ES_tradnl" dirty="0"/>
              <a:t> oficiales.</a:t>
            </a:r>
          </a:p>
          <a:p>
            <a:r>
              <a:rPr lang="es-ES_tradnl" dirty="0"/>
              <a:t>+250 de </a:t>
            </a:r>
            <a:r>
              <a:rPr lang="es-ES_tradnl" dirty="0" err="1"/>
              <a:t>partners</a:t>
            </a:r>
            <a:r>
              <a:rPr lang="es-ES_tradnl" dirty="0"/>
              <a:t>.</a:t>
            </a:r>
          </a:p>
          <a:p>
            <a:r>
              <a:rPr lang="es-ES_tradnl" dirty="0"/>
              <a:t>Resto de comunidad.</a:t>
            </a:r>
          </a:p>
          <a:p>
            <a:endParaRPr lang="es-ES_tradnl" dirty="0"/>
          </a:p>
          <a:p>
            <a:r>
              <a:rPr lang="es-ES_tradnl" dirty="0"/>
              <a:t>https://registry.terraform.io/browse/providers?tier=official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6E94F5F-26CA-8142-AB59-27727101493A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2029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7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0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erson sitting in a chair&#10;&#10;Description automatically generated with low confidence">
            <a:extLst>
              <a:ext uri="{FF2B5EF4-FFF2-40B4-BE49-F238E27FC236}">
                <a16:creationId xmlns:a16="http://schemas.microsoft.com/office/drawing/2014/main" id="{537C5201-453A-0248-980B-F31263B0AD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51184"/>
          </a:xfrm>
          <a:prstGeom prst="rect">
            <a:avLst/>
          </a:prstGeom>
        </p:spPr>
      </p:pic>
      <p:sp>
        <p:nvSpPr>
          <p:cNvPr id="33" name="Title 1"/>
          <p:cNvSpPr>
            <a:spLocks noGrp="1"/>
          </p:cNvSpPr>
          <p:nvPr>
            <p:ph type="ctrTitle"/>
          </p:nvPr>
        </p:nvSpPr>
        <p:spPr>
          <a:xfrm>
            <a:off x="471752" y="3804742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5" name="Subtitle 2"/>
          <p:cNvSpPr>
            <a:spLocks noGrp="1"/>
          </p:cNvSpPr>
          <p:nvPr>
            <p:ph type="subTitle" idx="1"/>
          </p:nvPr>
        </p:nvSpPr>
        <p:spPr>
          <a:xfrm>
            <a:off x="493307" y="4509620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83943D-C1EA-764C-8580-BB8FE758A8A2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CEA38D2-302D-CF4A-A534-E65475973947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13" name="Picture 12" descr="Logo&#10;&#10;Description automatically generated">
            <a:extLst>
              <a:ext uri="{FF2B5EF4-FFF2-40B4-BE49-F238E27FC236}">
                <a16:creationId xmlns:a16="http://schemas.microsoft.com/office/drawing/2014/main" id="{0D692622-7D75-6944-9640-1F01470C7E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1" y="167968"/>
            <a:ext cx="1629706" cy="8373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5820CD3-F06C-974A-BA4C-94E65CA8953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2" y="157560"/>
            <a:ext cx="1629705" cy="838557"/>
          </a:xfrm>
          <a:prstGeom prst="rect">
            <a:avLst/>
          </a:prstGeom>
        </p:spPr>
      </p:pic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65A54117-E535-D34C-9E4B-164CD06574C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5118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4498C5D-F37D-1348-839F-1801479825E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860" y="157560"/>
            <a:ext cx="1629705" cy="838557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4477986-24B8-486F-85FD-FB67EADD2F4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063" y="1084263"/>
            <a:ext cx="6646862" cy="1301750"/>
          </a:xfr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4000" b="1">
                <a:solidFill>
                  <a:schemeClr val="bg1"/>
                </a:solidFill>
              </a:defRPr>
            </a:lvl2pPr>
            <a:lvl3pPr marL="685800" indent="0">
              <a:buNone/>
              <a:defRPr sz="3600" b="1">
                <a:solidFill>
                  <a:schemeClr val="bg1"/>
                </a:solidFill>
              </a:defRPr>
            </a:lvl3pPr>
            <a:lvl4pPr marL="1028700" indent="0">
              <a:buNone/>
              <a:defRPr sz="3200" b="1">
                <a:solidFill>
                  <a:schemeClr val="bg1"/>
                </a:solidFill>
              </a:defRPr>
            </a:lvl4pPr>
            <a:lvl5pPr marL="1371600" indent="0">
              <a:buNone/>
              <a:defRPr sz="3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74947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Background pattern&#10;&#10;Description automatically generated">
            <a:extLst>
              <a:ext uri="{FF2B5EF4-FFF2-40B4-BE49-F238E27FC236}">
                <a16:creationId xmlns:a16="http://schemas.microsoft.com/office/drawing/2014/main" id="{46DFF6AA-1E46-AE48-BFC3-9ECB8FFA204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4A0A73F-3AD8-F843-A753-A8D57C16E66C}"/>
              </a:ext>
            </a:extLst>
          </p:cNvPr>
          <p:cNvSpPr/>
          <p:nvPr userDrawn="1"/>
        </p:nvSpPr>
        <p:spPr>
          <a:xfrm>
            <a:off x="0" y="1610591"/>
            <a:ext cx="9144000" cy="3564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Title Placeholder 1">
            <a:extLst>
              <a:ext uri="{FF2B5EF4-FFF2-40B4-BE49-F238E27FC236}">
                <a16:creationId xmlns:a16="http://schemas.microsoft.com/office/drawing/2014/main" id="{A0D83110-79E9-6141-B7BA-9FCF75DA2B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90" y="170087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FF389-6709-F74B-8E34-96E3DA7B5F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06DB0F-6980-5540-9E09-E8D830CB4FAC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2BD68-396D-E140-B6A3-B8FC3D9F5DA8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4BA7330-1064-4FF3-9ECE-400538FA0B3C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9075" y="1165225"/>
            <a:ext cx="8686800" cy="3302000"/>
          </a:xfrm>
        </p:spPr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074730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F442A156-430E-0041-BE63-8DC6DCE6950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4A0A73F-3AD8-F843-A753-A8D57C16E66C}"/>
              </a:ext>
            </a:extLst>
          </p:cNvPr>
          <p:cNvSpPr/>
          <p:nvPr userDrawn="1"/>
        </p:nvSpPr>
        <p:spPr>
          <a:xfrm>
            <a:off x="0" y="1610591"/>
            <a:ext cx="9144000" cy="3564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A8FF389-6709-F74B-8E34-96E3DA7B5FA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06DB0F-6980-5540-9E09-E8D830CB4FAC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02BD68-396D-E140-B6A3-B8FC3D9F5DA8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11" name="Title Placeholder 1">
            <a:extLst>
              <a:ext uri="{FF2B5EF4-FFF2-40B4-BE49-F238E27FC236}">
                <a16:creationId xmlns:a16="http://schemas.microsoft.com/office/drawing/2014/main" id="{66469712-1EA3-474F-A68F-AC28A0B23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790" y="170087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657DBCCC-27E4-4905-B919-639C2276562A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219075" y="1165225"/>
            <a:ext cx="8686800" cy="3302000"/>
          </a:xfrm>
        </p:spPr>
        <p:txBody>
          <a:bodyPr/>
          <a:lstStyle>
            <a:lvl1pPr>
              <a:defRPr>
                <a:solidFill>
                  <a:sysClr val="windowText" lastClr="000000"/>
                </a:solidFill>
              </a:defRPr>
            </a:lvl1pPr>
            <a:lvl2pPr>
              <a:defRPr>
                <a:solidFill>
                  <a:sysClr val="windowText" lastClr="000000"/>
                </a:solidFill>
              </a:defRPr>
            </a:lvl2pPr>
            <a:lvl3pPr>
              <a:defRPr>
                <a:solidFill>
                  <a:sysClr val="windowText" lastClr="000000"/>
                </a:solidFill>
              </a:defRPr>
            </a:lvl3pPr>
            <a:lvl4pPr>
              <a:defRPr>
                <a:solidFill>
                  <a:sysClr val="windowText" lastClr="000000"/>
                </a:solidFill>
              </a:defRPr>
            </a:lvl4pPr>
            <a:lvl5pPr>
              <a:defRPr>
                <a:solidFill>
                  <a:sysClr val="windowText" lastClr="00000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293374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bg>
      <p:bgPr>
        <a:solidFill>
          <a:srgbClr val="352D2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7F89F88-D2AE-D141-95D4-85C830346A6B}"/>
              </a:ext>
            </a:extLst>
          </p:cNvPr>
          <p:cNvSpPr/>
          <p:nvPr userDrawn="1"/>
        </p:nvSpPr>
        <p:spPr>
          <a:xfrm>
            <a:off x="25400" y="117290"/>
            <a:ext cx="9118600" cy="502621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Arial" panose="020B0604020202020204" pitchFamily="34" charset="0"/>
            </a:endParaRPr>
          </a:p>
        </p:txBody>
      </p:sp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21FBF0D-2239-B54A-8039-6F07CE526CF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2097" y="0"/>
            <a:ext cx="3421903" cy="5143500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4C5CB1EC-605B-5445-8767-22090006E0AC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5BE91F6-86EF-C944-B627-E27DA8D8B0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72" y="4578321"/>
            <a:ext cx="1539034" cy="565436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73D9A5DB-21AF-5C41-A7E9-52043BD9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83DF560-6FED-CE41-BD4E-F06351BD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5"/>
            <a:ext cx="4705616" cy="3383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D58A1E-8F1D-AB4F-8E17-CD1EF9A44D1D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900078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6C16453-8780-D245-8976-93E6B00644C6}"/>
              </a:ext>
            </a:extLst>
          </p:cNvPr>
          <p:cNvSpPr/>
          <p:nvPr userDrawn="1"/>
        </p:nvSpPr>
        <p:spPr>
          <a:xfrm>
            <a:off x="0" y="0"/>
            <a:ext cx="5715000" cy="517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73D9A5DB-21AF-5C41-A7E9-52043BD9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83DF560-6FED-CE41-BD4E-F06351BD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5"/>
            <a:ext cx="4705616" cy="3383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D58A1E-8F1D-AB4F-8E17-CD1EF9A44D1D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F7167F-D79D-ED4F-9158-F5F2865862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086550-931F-4C46-B3A7-4BEE69DBED4F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D234D643-373D-6847-BA5C-790D0D93B4B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2097" y="0"/>
            <a:ext cx="34219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9592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B58033-34CB-6440-8A94-044199897F1A}"/>
              </a:ext>
            </a:extLst>
          </p:cNvPr>
          <p:cNvSpPr/>
          <p:nvPr userDrawn="1"/>
        </p:nvSpPr>
        <p:spPr>
          <a:xfrm>
            <a:off x="25400" y="117290"/>
            <a:ext cx="9118600" cy="502621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Arial" panose="020B0604020202020204" pitchFamily="34" charset="0"/>
            </a:endParaRPr>
          </a:p>
        </p:txBody>
      </p:sp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5BE91F6-86EF-C944-B627-E27DA8D8B0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72" y="4578321"/>
            <a:ext cx="1539034" cy="565436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73D9A5DB-21AF-5C41-A7E9-52043BD9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83DF560-6FED-CE41-BD4E-F06351BD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5"/>
            <a:ext cx="4705616" cy="3383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117D36-4127-304E-A4D1-BB0E66BEB1CF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E4433D-E6A8-BF43-A4EF-2C6A2FD1E034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3" name="Picture 2" descr="A group of people sitting at a table looking at a paper&#10;&#10;Description automatically generated with low confidence">
            <a:extLst>
              <a:ext uri="{FF2B5EF4-FFF2-40B4-BE49-F238E27FC236}">
                <a16:creationId xmlns:a16="http://schemas.microsoft.com/office/drawing/2014/main" id="{AEE611E1-A6C3-6749-840E-0ACC4F64DA9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2097" y="0"/>
            <a:ext cx="34219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56813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F6D5B3-9144-2448-8F40-C9320F9F7276}"/>
              </a:ext>
            </a:extLst>
          </p:cNvPr>
          <p:cNvSpPr/>
          <p:nvPr userDrawn="1"/>
        </p:nvSpPr>
        <p:spPr>
          <a:xfrm>
            <a:off x="0" y="0"/>
            <a:ext cx="5715000" cy="517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B688E1-81B3-E44D-AF49-32CEF73E19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E4433D-E6A8-BF43-A4EF-2C6A2FD1E034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82C00AFC-9BB0-7E43-A790-B1159ED10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C45091A-C143-E148-91A5-EE4060F3A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5"/>
            <a:ext cx="4705616" cy="3383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D6A637-11F8-7F45-96AA-4AEA94BF28CC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group of people sitting at a table looking at a paper&#10;&#10;Description automatically generated with low confidence">
            <a:extLst>
              <a:ext uri="{FF2B5EF4-FFF2-40B4-BE49-F238E27FC236}">
                <a16:creationId xmlns:a16="http://schemas.microsoft.com/office/drawing/2014/main" id="{6018268F-F2E9-3347-9439-819B4AABF8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2097" y="0"/>
            <a:ext cx="34219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2004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7F89F88-D2AE-D141-95D4-85C830346A6B}"/>
              </a:ext>
            </a:extLst>
          </p:cNvPr>
          <p:cNvSpPr/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Arial" panose="020B0604020202020204" pitchFamily="34" charset="0"/>
            </a:endParaRPr>
          </a:p>
        </p:txBody>
      </p:sp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5BE91F6-86EF-C944-B627-E27DA8D8B0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72" y="4578321"/>
            <a:ext cx="1539034" cy="565436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73D9A5DB-21AF-5C41-A7E9-52043BD9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83DF560-6FED-CE41-BD4E-F06351BD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5"/>
            <a:ext cx="4705616" cy="3383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34A34D-B069-9045-B30B-3E5649C47B74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E96D32-F7EB-8F4E-83E2-4DBDD672966E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4" name="Picture 3" descr="A picture containing person&#10;&#10;Description automatically generated">
            <a:extLst>
              <a:ext uri="{FF2B5EF4-FFF2-40B4-BE49-F238E27FC236}">
                <a16:creationId xmlns:a16="http://schemas.microsoft.com/office/drawing/2014/main" id="{C26F91EA-1214-2349-98CC-075D0788250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2097" y="0"/>
            <a:ext cx="34219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7844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21E96D32-F7EB-8F4E-83E2-4DBDD672966E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CE10DE-CB83-DA4B-9BD2-FEFD032DC526}"/>
              </a:ext>
            </a:extLst>
          </p:cNvPr>
          <p:cNvSpPr/>
          <p:nvPr userDrawn="1"/>
        </p:nvSpPr>
        <p:spPr>
          <a:xfrm>
            <a:off x="0" y="0"/>
            <a:ext cx="5715000" cy="517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D490A5-BB70-0E41-82FF-BC48224C97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27D25A2C-F370-0E4E-9966-C0CAC8CD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BC0DE26-9A92-6D45-B4A1-99D3C6BDA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5"/>
            <a:ext cx="4705616" cy="3383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332813-F96B-2B40-9AD1-9D05620E35E3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A picture containing person&#10;&#10;Description automatically generated">
            <a:extLst>
              <a:ext uri="{FF2B5EF4-FFF2-40B4-BE49-F238E27FC236}">
                <a16:creationId xmlns:a16="http://schemas.microsoft.com/office/drawing/2014/main" id="{8C7A7430-597A-614A-BD8E-F2F4F68546D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2097" y="0"/>
            <a:ext cx="34219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4245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17F89F88-D2AE-D141-95D4-85C830346A6B}"/>
              </a:ext>
            </a:extLst>
          </p:cNvPr>
          <p:cNvSpPr/>
          <p:nvPr userDrawn="1"/>
        </p:nvSpPr>
        <p:spPr>
          <a:xfrm>
            <a:off x="0" y="1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Arial" panose="020B0604020202020204" pitchFamily="34" charset="0"/>
            </a:endParaRPr>
          </a:p>
        </p:txBody>
      </p:sp>
      <p:pic>
        <p:nvPicPr>
          <p:cNvPr id="6" name="Picture 5" descr="A picture containing person, purple&#10;&#10;Description automatically generated">
            <a:extLst>
              <a:ext uri="{FF2B5EF4-FFF2-40B4-BE49-F238E27FC236}">
                <a16:creationId xmlns:a16="http://schemas.microsoft.com/office/drawing/2014/main" id="{B0D1DFF5-D1E2-9A43-89BD-D23498C64DE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2379" y="0"/>
            <a:ext cx="3421903" cy="5143500"/>
          </a:xfrm>
          <a:prstGeom prst="rect">
            <a:avLst/>
          </a:prstGeom>
        </p:spPr>
      </p:pic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5BE91F6-86EF-C944-B627-E27DA8D8B0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72" y="4578321"/>
            <a:ext cx="1539034" cy="565436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73D9A5DB-21AF-5C41-A7E9-52043BD9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83DF560-6FED-CE41-BD4E-F06351BD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5"/>
            <a:ext cx="4705616" cy="3383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434A34D-B069-9045-B30B-3E5649C47B74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1E96D32-F7EB-8F4E-83E2-4DBDD672966E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21300713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A picture containing text, person, indoor, people&#10;&#10;Description automatically generated">
            <a:extLst>
              <a:ext uri="{FF2B5EF4-FFF2-40B4-BE49-F238E27FC236}">
                <a16:creationId xmlns:a16="http://schemas.microsoft.com/office/drawing/2014/main" id="{192FEBD3-0A7E-7A43-9FDA-5EB532D8D6B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7685"/>
            <a:ext cx="9144000" cy="52020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043F64-C00E-CE4A-AD10-39C1275B4556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873DE-EFA4-F240-BD77-E84487C40303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3392300-45DB-544A-8D8C-A0726ABE49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52" y="3804742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80524FC-3E5A-FA48-A68D-49C9955FEC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4509620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068097F2-5D37-F849-B57F-FA14642C8D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1" y="167968"/>
            <a:ext cx="1629706" cy="83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32471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6C16453-8780-D245-8976-93E6B00644C6}"/>
              </a:ext>
            </a:extLst>
          </p:cNvPr>
          <p:cNvSpPr/>
          <p:nvPr userDrawn="1"/>
        </p:nvSpPr>
        <p:spPr>
          <a:xfrm>
            <a:off x="0" y="0"/>
            <a:ext cx="5715000" cy="517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73D9A5DB-21AF-5C41-A7E9-52043BD9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83DF560-6FED-CE41-BD4E-F06351BD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5"/>
            <a:ext cx="4705616" cy="3383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AD58A1E-8F1D-AB4F-8E17-CD1EF9A44D1D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0F7167F-D79D-ED4F-9158-F5F28658622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086550-931F-4C46-B3A7-4BEE69DBED4F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Picture 9" descr="A picture containing person, purple&#10;&#10;Description automatically generated">
            <a:extLst>
              <a:ext uri="{FF2B5EF4-FFF2-40B4-BE49-F238E27FC236}">
                <a16:creationId xmlns:a16="http://schemas.microsoft.com/office/drawing/2014/main" id="{7431D848-C1AA-5244-BC2A-3B9F5DB1E80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22379" y="0"/>
            <a:ext cx="34219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427316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0B58033-34CB-6440-8A94-044199897F1A}"/>
              </a:ext>
            </a:extLst>
          </p:cNvPr>
          <p:cNvSpPr/>
          <p:nvPr userDrawn="1"/>
        </p:nvSpPr>
        <p:spPr>
          <a:xfrm>
            <a:off x="25400" y="117290"/>
            <a:ext cx="9118600" cy="502621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b="0" i="0">
              <a:latin typeface="Arial" panose="020B0604020202020204" pitchFamily="34" charset="0"/>
            </a:endParaRPr>
          </a:p>
        </p:txBody>
      </p:sp>
      <p:pic>
        <p:nvPicPr>
          <p:cNvPr id="25" name="Picture 2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5BE91F6-86EF-C944-B627-E27DA8D8B0E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72" y="4578321"/>
            <a:ext cx="1539034" cy="565436"/>
          </a:xfrm>
          <a:prstGeom prst="rect">
            <a:avLst/>
          </a:prstGeom>
        </p:spPr>
      </p:pic>
      <p:sp>
        <p:nvSpPr>
          <p:cNvPr id="20" name="Title Placeholder 1">
            <a:extLst>
              <a:ext uri="{FF2B5EF4-FFF2-40B4-BE49-F238E27FC236}">
                <a16:creationId xmlns:a16="http://schemas.microsoft.com/office/drawing/2014/main" id="{73D9A5DB-21AF-5C41-A7E9-52043BD98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783DF560-6FED-CE41-BD4E-F06351BD09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5"/>
            <a:ext cx="4705616" cy="3383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E117D36-4127-304E-A4D1-BB0E66BEB1CF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E4433D-E6A8-BF43-A4EF-2C6A2FD1E034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4" name="Picture 3" descr="A picture containing person, purple, dark&#10;&#10;Description automatically generated">
            <a:extLst>
              <a:ext uri="{FF2B5EF4-FFF2-40B4-BE49-F238E27FC236}">
                <a16:creationId xmlns:a16="http://schemas.microsoft.com/office/drawing/2014/main" id="{5C687A1B-8EFE-434A-9C04-289B0002664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6729" y="0"/>
            <a:ext cx="34219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1355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2F6D5B3-9144-2448-8F40-C9320F9F7276}"/>
              </a:ext>
            </a:extLst>
          </p:cNvPr>
          <p:cNvSpPr/>
          <p:nvPr userDrawn="1"/>
        </p:nvSpPr>
        <p:spPr>
          <a:xfrm>
            <a:off x="0" y="0"/>
            <a:ext cx="5715000" cy="517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3B688E1-81B3-E44D-AF49-32CEF73E19C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1E4433D-E6A8-BF43-A4EF-2C6A2FD1E034}"/>
              </a:ext>
            </a:extLst>
          </p:cNvPr>
          <p:cNvSpPr txBox="1"/>
          <p:nvPr userDrawn="1"/>
        </p:nvSpPr>
        <p:spPr>
          <a:xfrm>
            <a:off x="8645050" y="4795379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82C00AFC-9BB0-7E43-A790-B1159ED104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219831"/>
            <a:ext cx="4693446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AC45091A-C143-E148-91A5-EE4060F3A3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5"/>
            <a:ext cx="4705616" cy="3383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D6A637-11F8-7F45-96AA-4AEA94BF28CC}"/>
              </a:ext>
            </a:extLst>
          </p:cNvPr>
          <p:cNvSpPr txBox="1"/>
          <p:nvPr userDrawn="1"/>
        </p:nvSpPr>
        <p:spPr>
          <a:xfrm>
            <a:off x="1665806" y="4827483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5" descr="A picture containing person, purple, dark&#10;&#10;Description automatically generated">
            <a:extLst>
              <a:ext uri="{FF2B5EF4-FFF2-40B4-BE49-F238E27FC236}">
                <a16:creationId xmlns:a16="http://schemas.microsoft.com/office/drawing/2014/main" id="{EDB885F5-BDFE-9241-801D-B9A3D2BCAA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706729" y="0"/>
            <a:ext cx="342190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64765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27D25A2C-F370-0E4E-9966-C0CAC8CD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1660762"/>
            <a:ext cx="868989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BC0DE26-9A92-6D45-B4A1-99D3C6BDA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6" y="2427088"/>
            <a:ext cx="8689890" cy="21161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chemeClr val="bg1"/>
                </a:solidFill>
              </a:defRPr>
            </a:lvl1pPr>
            <a:lvl2pPr>
              <a:defRPr b="0" i="0">
                <a:solidFill>
                  <a:schemeClr val="bg1"/>
                </a:solidFill>
              </a:defRPr>
            </a:lvl2pPr>
            <a:lvl3pPr>
              <a:defRPr b="0" i="0">
                <a:solidFill>
                  <a:schemeClr val="bg1"/>
                </a:solidFill>
              </a:defRPr>
            </a:lvl3pPr>
            <a:lvl4pPr>
              <a:defRPr b="0" i="0">
                <a:solidFill>
                  <a:schemeClr val="bg1"/>
                </a:solidFill>
              </a:defRPr>
            </a:lvl4pPr>
            <a:lvl5pPr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09569E-7030-2244-90A4-2EA791254EA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1865"/>
            <a:ext cx="9144000" cy="154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8054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DCE10DE-CB83-DA4B-9BD2-FEFD032DC526}"/>
              </a:ext>
            </a:extLst>
          </p:cNvPr>
          <p:cNvSpPr/>
          <p:nvPr userDrawn="1"/>
        </p:nvSpPr>
        <p:spPr>
          <a:xfrm>
            <a:off x="0" y="0"/>
            <a:ext cx="9144000" cy="517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D490A5-BB70-0E41-82FF-BC48224C97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27D25A2C-F370-0E4E-9966-C0CAC8CD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1660762"/>
            <a:ext cx="868989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BC0DE26-9A92-6D45-B4A1-99D3C6BDA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6" y="2427088"/>
            <a:ext cx="8689890" cy="21161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CBC2C6-882D-9D46-9827-CE1AEC34A66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1865"/>
            <a:ext cx="9144000" cy="15419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F480260-5B3F-4FAE-8122-10E999613D3C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1C92D4-1EAC-43A3-BBCB-3F14A06A022E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352D28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352D28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99336144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27D25A2C-F370-0E4E-9966-C0CAC8CD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1660762"/>
            <a:ext cx="868989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BC0DE26-9A92-6D45-B4A1-99D3C6BDA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6" y="2427088"/>
            <a:ext cx="8689890" cy="21161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chemeClr val="bg1"/>
                </a:solidFill>
              </a:defRPr>
            </a:lvl1pPr>
            <a:lvl2pPr>
              <a:defRPr b="0" i="0">
                <a:solidFill>
                  <a:schemeClr val="bg1"/>
                </a:solidFill>
              </a:defRPr>
            </a:lvl2pPr>
            <a:lvl3pPr>
              <a:defRPr b="0" i="0">
                <a:solidFill>
                  <a:schemeClr val="bg1"/>
                </a:solidFill>
              </a:defRPr>
            </a:lvl3pPr>
            <a:lvl4pPr>
              <a:defRPr b="0" i="0">
                <a:solidFill>
                  <a:schemeClr val="bg1"/>
                </a:solidFill>
              </a:defRPr>
            </a:lvl4pPr>
            <a:lvl5pPr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A picture containing person&#10;&#10;Description automatically generated">
            <a:extLst>
              <a:ext uri="{FF2B5EF4-FFF2-40B4-BE49-F238E27FC236}">
                <a16:creationId xmlns:a16="http://schemas.microsoft.com/office/drawing/2014/main" id="{21E64BFA-C585-B942-B6BB-DE591F448F4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36"/>
            <a:ext cx="9144000" cy="154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6840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DCE10DE-CB83-DA4B-9BD2-FEFD032DC526}"/>
              </a:ext>
            </a:extLst>
          </p:cNvPr>
          <p:cNvSpPr/>
          <p:nvPr userDrawn="1"/>
        </p:nvSpPr>
        <p:spPr>
          <a:xfrm>
            <a:off x="0" y="0"/>
            <a:ext cx="9144000" cy="517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D490A5-BB70-0E41-82FF-BC48224C97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27D25A2C-F370-0E4E-9966-C0CAC8CD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1660762"/>
            <a:ext cx="868989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BC0DE26-9A92-6D45-B4A1-99D3C6BDA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6" y="2427088"/>
            <a:ext cx="8689890" cy="21161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A picture containing person&#10;&#10;Description automatically generated">
            <a:extLst>
              <a:ext uri="{FF2B5EF4-FFF2-40B4-BE49-F238E27FC236}">
                <a16:creationId xmlns:a16="http://schemas.microsoft.com/office/drawing/2014/main" id="{21E64BFA-C585-B942-B6BB-DE591F448F4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36"/>
            <a:ext cx="9144000" cy="15419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3B38354-6413-44CD-A480-A33E57911E31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117AB3D-E8A6-40A8-BB1E-273A29F40B19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352D28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352D28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20851791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27D25A2C-F370-0E4E-9966-C0CAC8CD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1660762"/>
            <a:ext cx="868989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BC0DE26-9A92-6D45-B4A1-99D3C6BDA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6" y="2427088"/>
            <a:ext cx="8689890" cy="21161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chemeClr val="bg1"/>
                </a:solidFill>
              </a:defRPr>
            </a:lvl1pPr>
            <a:lvl2pPr>
              <a:defRPr b="0" i="0">
                <a:solidFill>
                  <a:schemeClr val="bg1"/>
                </a:solidFill>
              </a:defRPr>
            </a:lvl2pPr>
            <a:lvl3pPr>
              <a:defRPr b="0" i="0">
                <a:solidFill>
                  <a:schemeClr val="bg1"/>
                </a:solidFill>
              </a:defRPr>
            </a:lvl3pPr>
            <a:lvl4pPr>
              <a:defRPr b="0" i="0">
                <a:solidFill>
                  <a:schemeClr val="bg1"/>
                </a:solidFill>
              </a:defRPr>
            </a:lvl4pPr>
            <a:lvl5pPr>
              <a:defRPr b="0" i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0FAE8276-1C26-B643-AF8B-1150ED7CCC4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342"/>
            <a:ext cx="9144000" cy="1541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3972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DDCE10DE-CB83-DA4B-9BD2-FEFD032DC526}"/>
              </a:ext>
            </a:extLst>
          </p:cNvPr>
          <p:cNvSpPr/>
          <p:nvPr userDrawn="1"/>
        </p:nvSpPr>
        <p:spPr>
          <a:xfrm>
            <a:off x="0" y="0"/>
            <a:ext cx="9144000" cy="517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D490A5-BB70-0E41-82FF-BC48224C973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13" name="Title Placeholder 1">
            <a:extLst>
              <a:ext uri="{FF2B5EF4-FFF2-40B4-BE49-F238E27FC236}">
                <a16:creationId xmlns:a16="http://schemas.microsoft.com/office/drawing/2014/main" id="{27D25A2C-F370-0E4E-9966-C0CAC8CD9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7" y="1660762"/>
            <a:ext cx="8689890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2BC0DE26-9A92-6D45-B4A1-99D3C6BDA5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6" y="2427088"/>
            <a:ext cx="8689890" cy="211617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0FAE8276-1C26-B643-AF8B-1150ED7CCC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342"/>
            <a:ext cx="9144000" cy="154192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60B5F5-08ED-4FA0-ACE0-0D604693FB49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26954A-1E3D-4C66-84D8-47239717B905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352D28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352D28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31398883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outdoor, station&#10;&#10;Description automatically generated">
            <a:extLst>
              <a:ext uri="{FF2B5EF4-FFF2-40B4-BE49-F238E27FC236}">
                <a16:creationId xmlns:a16="http://schemas.microsoft.com/office/drawing/2014/main" id="{728FF36B-472A-6D40-8914-74FEA9D370E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680D73-6100-DA4B-949F-886504342A7C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4365CC-F185-DD44-B30E-89AEA1322770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57A8DDF-AAC8-AA49-B255-3174B342FD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2" y="169283"/>
            <a:ext cx="1629705" cy="838557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8FB68424-7889-D243-8004-F647A4001B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52" y="2104195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40ADE9FC-67C1-4043-B57C-F53F79DDBF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2809073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1679195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erson sitting at a desk&#10;&#10;Description automatically generated with low confidence">
            <a:extLst>
              <a:ext uri="{FF2B5EF4-FFF2-40B4-BE49-F238E27FC236}">
                <a16:creationId xmlns:a16="http://schemas.microsoft.com/office/drawing/2014/main" id="{9EF4D63C-01A1-7C44-A726-F151072EE82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69156"/>
            <a:ext cx="9144000" cy="522034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210B6FF-FB14-7544-A0E9-04937CA81D09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41B08B-A3D2-B74A-994A-9E91E74F5682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AA3C5C07-6ACF-C84D-9402-59E414DC852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2" y="169283"/>
            <a:ext cx="1629705" cy="838557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04652F76-5FAA-B943-8E9A-7AC64DFBBD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52" y="3804742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2" name="Subtitle 2">
            <a:extLst>
              <a:ext uri="{FF2B5EF4-FFF2-40B4-BE49-F238E27FC236}">
                <a16:creationId xmlns:a16="http://schemas.microsoft.com/office/drawing/2014/main" id="{9E24BD3B-24A8-EA40-9A69-63469C275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4509620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F4FE143B-5E84-8840-933C-4287052817D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680D73-6100-DA4B-949F-886504342A7C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chemeClr val="bg2">
                    <a:lumMod val="50000"/>
                  </a:schemeClr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chemeClr val="bg2">
                  <a:lumMod val="50000"/>
                </a:schemeClr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4365CC-F185-DD44-B30E-89AEA1322770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352D28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352D28"/>
              </a:solidFill>
              <a:latin typeface="Arial Regular"/>
              <a:cs typeface="Verdana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57A8DDF-AAC8-AA49-B255-3174B342FD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2" y="169283"/>
            <a:ext cx="1629705" cy="838557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5344511A-E27A-1E47-8E13-8957459A0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52" y="2104195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rgbClr val="352E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EC587AC6-9C1E-8B46-A2AC-3725677DD6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2809073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352E28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F57E1F91-7D5E-5D4E-8827-964757799A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3685" y="246513"/>
            <a:ext cx="1452646" cy="66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488692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indoor, ceiling&#10;&#10;Description automatically generated">
            <a:extLst>
              <a:ext uri="{FF2B5EF4-FFF2-40B4-BE49-F238E27FC236}">
                <a16:creationId xmlns:a16="http://schemas.microsoft.com/office/drawing/2014/main" id="{768C416A-BFDC-9E43-B506-8ED96F07ECF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680D73-6100-DA4B-949F-886504342A7C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4365CC-F185-DD44-B30E-89AEA1322770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57A8DDF-AAC8-AA49-B255-3174B342FD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2" y="169283"/>
            <a:ext cx="1629705" cy="838557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8FB68424-7889-D243-8004-F647A4001B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52" y="2104195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40ADE9FC-67C1-4043-B57C-F53F79DDBF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2809073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370684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01C76BD8-F2D1-8A44-B9E1-D44F8E19AE2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680D73-6100-DA4B-949F-886504342A7C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4365CC-F185-DD44-B30E-89AEA1322770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344511A-E27A-1E47-8E13-8957459A0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52" y="2104195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rgbClr val="352E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EC587AC6-9C1E-8B46-A2AC-3725677DD6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2809073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352E28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9F9375-039C-9042-B270-D4BF7E0DA3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3685" y="246513"/>
            <a:ext cx="1452646" cy="66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46049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road with tall buildings on either side of it&#10;&#10;Description automatically generated with low confidence">
            <a:extLst>
              <a:ext uri="{FF2B5EF4-FFF2-40B4-BE49-F238E27FC236}">
                <a16:creationId xmlns:a16="http://schemas.microsoft.com/office/drawing/2014/main" id="{4D82A016-FA23-9C41-A929-48E03E054A1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680D73-6100-DA4B-949F-886504342A7C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4365CC-F185-DD44-B30E-89AEA1322770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57A8DDF-AAC8-AA49-B255-3174B342FD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2" y="169283"/>
            <a:ext cx="1629705" cy="838557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8FB68424-7889-D243-8004-F647A4001B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52" y="2104195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40ADE9FC-67C1-4043-B57C-F53F79DDBF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2809073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0204409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D4E76F6-87E0-A04B-A929-72CD5F04EFF6}"/>
              </a:ext>
            </a:extLst>
          </p:cNvPr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 descr="A picture containing text, outdoor, way, scene&#10;&#10;Description automatically generated">
            <a:extLst>
              <a:ext uri="{FF2B5EF4-FFF2-40B4-BE49-F238E27FC236}">
                <a16:creationId xmlns:a16="http://schemas.microsoft.com/office/drawing/2014/main" id="{2269AE2D-2D07-CB40-A9E7-3FA717A54BA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alphaModFix amt="82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680D73-6100-DA4B-949F-886504342A7C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4365CC-F185-DD44-B30E-89AEA1322770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344511A-E27A-1E47-8E13-8957459A0BA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52" y="2104195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rgbClr val="352E28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EC587AC6-9C1E-8B46-A2AC-3725677DD6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2809073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352E28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D19F9375-039C-9042-B270-D4BF7E0DA3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403685" y="246513"/>
            <a:ext cx="1452646" cy="667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16845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EF90778-E364-2D43-AFD5-901F21531C9C}"/>
              </a:ext>
            </a:extLst>
          </p:cNvPr>
          <p:cNvSpPr/>
          <p:nvPr userDrawn="1"/>
        </p:nvSpPr>
        <p:spPr>
          <a:xfrm>
            <a:off x="0" y="912622"/>
            <a:ext cx="9144000" cy="35970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10" name="Title Placeholder 1">
            <a:extLst>
              <a:ext uri="{FF2B5EF4-FFF2-40B4-BE49-F238E27FC236}">
                <a16:creationId xmlns:a16="http://schemas.microsoft.com/office/drawing/2014/main" id="{EC59269A-FCBB-7643-88EE-9882D00D8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76358B39-8BD1-9C45-8135-BF8F6A914E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1121238"/>
            <a:ext cx="8714944" cy="31089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chemeClr val="tx1"/>
                </a:solidFill>
              </a:defRPr>
            </a:lvl1pPr>
            <a:lvl2pPr>
              <a:defRPr b="0" i="0">
                <a:solidFill>
                  <a:schemeClr val="tx1"/>
                </a:solidFill>
              </a:defRPr>
            </a:lvl2pPr>
            <a:lvl3pPr>
              <a:defRPr b="0" i="0">
                <a:solidFill>
                  <a:schemeClr val="tx1"/>
                </a:solidFill>
              </a:defRPr>
            </a:lvl3pPr>
            <a:lvl4pPr>
              <a:defRPr b="0" i="0">
                <a:solidFill>
                  <a:schemeClr val="tx1"/>
                </a:solidFill>
              </a:defRPr>
            </a:lvl4pPr>
            <a:lvl5pPr>
              <a:defRPr b="0" i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838078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9461889-1030-B642-8036-98A976D60A7C}"/>
              </a:ext>
            </a:extLst>
          </p:cNvPr>
          <p:cNvSpPr/>
          <p:nvPr userDrawn="1"/>
        </p:nvSpPr>
        <p:spPr>
          <a:xfrm>
            <a:off x="0" y="912622"/>
            <a:ext cx="9144000" cy="43243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>
              <a:latin typeface="Arial" panose="020B0604020202020204" pitchFamily="34" charset="0"/>
            </a:endParaRPr>
          </a:p>
        </p:txBody>
      </p:sp>
      <p:sp>
        <p:nvSpPr>
          <p:cNvPr id="3" name="Title Placeholder 1">
            <a:extLst>
              <a:ext uri="{FF2B5EF4-FFF2-40B4-BE49-F238E27FC236}">
                <a16:creationId xmlns:a16="http://schemas.microsoft.com/office/drawing/2014/main" id="{3C68B631-FAC6-5A46-8FFF-0B8388585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43032D9-5C76-FD44-B205-9C6000E72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1121238"/>
            <a:ext cx="8714944" cy="3383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chemeClr val="tx1"/>
                </a:solidFill>
              </a:defRPr>
            </a:lvl1pPr>
            <a:lvl2pPr>
              <a:defRPr b="0" i="0">
                <a:solidFill>
                  <a:schemeClr val="tx1"/>
                </a:solidFill>
              </a:defRPr>
            </a:lvl2pPr>
            <a:lvl3pPr>
              <a:defRPr b="0" i="0">
                <a:solidFill>
                  <a:schemeClr val="tx1"/>
                </a:solidFill>
              </a:defRPr>
            </a:lvl3pPr>
            <a:lvl4pPr>
              <a:defRPr b="0" i="0">
                <a:solidFill>
                  <a:schemeClr val="tx1"/>
                </a:solidFill>
              </a:defRPr>
            </a:lvl4pPr>
            <a:lvl5pPr>
              <a:defRPr b="0" i="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solidFill>
          <a:srgbClr val="0708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FB7AF-B533-D34B-957D-15BA4887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5"/>
            <a:ext cx="8714944" cy="347472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/>
            </a:lvl1pPr>
            <a:lvl2pPr>
              <a:defRPr b="0" i="0"/>
            </a:lvl2pPr>
            <a:lvl3pPr>
              <a:defRPr b="0" i="0"/>
            </a:lvl3pPr>
            <a:lvl4pPr>
              <a:defRPr b="0" i="0"/>
            </a:lvl4pPr>
            <a:lvl5pPr>
              <a:defRPr b="0" i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5BC8EB15-730B-FF4B-84EB-2B98807AE2F0}"/>
              </a:ext>
            </a:extLst>
          </p:cNvPr>
          <p:cNvSpPr/>
          <p:nvPr userDrawn="1"/>
        </p:nvSpPr>
        <p:spPr>
          <a:xfrm>
            <a:off x="0" y="1"/>
            <a:ext cx="9144000" cy="51752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804887-452A-D844-9B49-3D6249CB1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236" y="219831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b="0" i="0">
                <a:solidFill>
                  <a:srgbClr val="726963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9AFB7AF-B533-D34B-957D-15BA4887C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0067" y="986155"/>
            <a:ext cx="8714944" cy="33832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>
              <a:defRPr sz="1600" b="0" i="0">
                <a:solidFill>
                  <a:srgbClr val="352E28"/>
                </a:solidFill>
              </a:defRPr>
            </a:lvl1pPr>
            <a:lvl2pPr>
              <a:defRPr b="0" i="0">
                <a:solidFill>
                  <a:srgbClr val="352E28"/>
                </a:solidFill>
              </a:defRPr>
            </a:lvl2pPr>
            <a:lvl3pPr>
              <a:defRPr b="0" i="0">
                <a:solidFill>
                  <a:srgbClr val="352E28"/>
                </a:solidFill>
              </a:defRPr>
            </a:lvl3pPr>
            <a:lvl4pPr>
              <a:defRPr b="0" i="0">
                <a:solidFill>
                  <a:srgbClr val="352E28"/>
                </a:solidFill>
              </a:defRPr>
            </a:lvl4pPr>
            <a:lvl5pPr>
              <a:defRPr b="0" i="0">
                <a:solidFill>
                  <a:srgbClr val="352E28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995B1DC-D4D4-F545-9D51-4D32A242A3A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8360" y="4577005"/>
            <a:ext cx="1539033" cy="5644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2B92E6F-2A69-9D4D-B4EC-FD9C66375484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5EDCD3-6A6F-9E42-AFE3-66CCFCB187B8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831577575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</p:spPr>
        <p:txBody>
          <a:bodyPr anchor="b"/>
          <a:lstStyle>
            <a:lvl1pPr>
              <a:defRPr sz="45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56DA5AAF-E677-9B4B-ADE0-01367B754611}" type="datetimeFigureOut">
              <a:rPr lang="en-US" smtClean="0"/>
              <a:t>2023-03-14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1C7D33F9-A30B-E245-B411-35C2D7C8F39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083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person, person, purple, female&#10;&#10;Description automatically generated">
            <a:extLst>
              <a:ext uri="{FF2B5EF4-FFF2-40B4-BE49-F238E27FC236}">
                <a16:creationId xmlns:a16="http://schemas.microsoft.com/office/drawing/2014/main" id="{62B830CD-4B41-6140-B641-EB08BFD646D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511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9680D73-6100-DA4B-949F-886504342A7C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4365CC-F185-DD44-B30E-89AEA1322770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57A8DDF-AAC8-AA49-B255-3174B342FD3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2" y="169283"/>
            <a:ext cx="1629705" cy="838557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8FB68424-7889-D243-8004-F647A4001B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52" y="3804742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Subtitle 2">
            <a:extLst>
              <a:ext uri="{FF2B5EF4-FFF2-40B4-BE49-F238E27FC236}">
                <a16:creationId xmlns:a16="http://schemas.microsoft.com/office/drawing/2014/main" id="{40ADE9FC-67C1-4043-B57C-F53F79DDBF6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4509620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A group of people looking at a paper&#10;&#10;Description automatically generated with medium confidence">
            <a:extLst>
              <a:ext uri="{FF2B5EF4-FFF2-40B4-BE49-F238E27FC236}">
                <a16:creationId xmlns:a16="http://schemas.microsoft.com/office/drawing/2014/main" id="{1D0C5831-1165-AE42-91DB-EA160E743285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200896" cy="518502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043F64-C00E-CE4A-AD10-39C1275B4556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873DE-EFA4-F240-BD77-E84487C40303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3392300-45DB-544A-8D8C-A0726ABE49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52" y="3804742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80524FC-3E5A-FA48-A68D-49C9955FEC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4509620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068097F2-5D37-F849-B57F-FA14642C8D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1" y="167968"/>
            <a:ext cx="1629706" cy="83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834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person&#10;&#10;Description automatically generated">
            <a:extLst>
              <a:ext uri="{FF2B5EF4-FFF2-40B4-BE49-F238E27FC236}">
                <a16:creationId xmlns:a16="http://schemas.microsoft.com/office/drawing/2014/main" id="{13E3C439-A01E-2A42-BD91-DF2EB89A3F9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38419"/>
            <a:ext cx="9144000" cy="526356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0043F64-C00E-CE4A-AD10-39C1275B4556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5A873DE-EFA4-F240-BD77-E84487C40303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33392300-45DB-544A-8D8C-A0726ABE49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52" y="3804742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Subtitle 2">
            <a:extLst>
              <a:ext uri="{FF2B5EF4-FFF2-40B4-BE49-F238E27FC236}">
                <a16:creationId xmlns:a16="http://schemas.microsoft.com/office/drawing/2014/main" id="{280524FC-3E5A-FA48-A68D-49C9955FEC8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4509620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7" name="Picture 16" descr="Logo&#10;&#10;Description automatically generated">
            <a:extLst>
              <a:ext uri="{FF2B5EF4-FFF2-40B4-BE49-F238E27FC236}">
                <a16:creationId xmlns:a16="http://schemas.microsoft.com/office/drawing/2014/main" id="{068097F2-5D37-F849-B57F-FA14642C8D5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1" y="167968"/>
            <a:ext cx="1629706" cy="837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984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B6DA937-E6FF-6343-82AD-61E6430F153A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52128" cy="516636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12C6B0D-DFAA-AB4D-8446-0EB27753FE87}"/>
              </a:ext>
            </a:extLst>
          </p:cNvPr>
          <p:cNvSpPr/>
          <p:nvPr userDrawn="1"/>
        </p:nvSpPr>
        <p:spPr>
          <a:xfrm>
            <a:off x="0" y="3669475"/>
            <a:ext cx="9144000" cy="1496885"/>
          </a:xfrm>
          <a:prstGeom prst="rect">
            <a:avLst/>
          </a:prstGeom>
          <a:solidFill>
            <a:srgbClr val="070807">
              <a:alpha val="4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3C2BE9-BCBF-DB48-A270-B980E018EBBE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AAA049-0044-AD41-8EF0-010B8024A128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8BEEB4BF-3F04-8F49-9CE3-9E101B031C1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2" y="157560"/>
            <a:ext cx="1629705" cy="838557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FBD27F55-6BF9-C24C-B6E6-AAB71698C6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52" y="3804742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D1D8E8FB-C250-0F49-856E-4C8BB88C7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4509620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text, clipart, businesscard&#10;&#10;Description automatically generated">
            <a:extLst>
              <a:ext uri="{FF2B5EF4-FFF2-40B4-BE49-F238E27FC236}">
                <a16:creationId xmlns:a16="http://schemas.microsoft.com/office/drawing/2014/main" id="{400FF020-F96B-214B-B04B-F0B2AF35FCC0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52128" cy="516636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7EB0487-14FB-1E46-92C8-CDC13F61AF7A}"/>
              </a:ext>
            </a:extLst>
          </p:cNvPr>
          <p:cNvSpPr/>
          <p:nvPr userDrawn="1"/>
        </p:nvSpPr>
        <p:spPr>
          <a:xfrm>
            <a:off x="0" y="3669475"/>
            <a:ext cx="9144000" cy="1496885"/>
          </a:xfrm>
          <a:prstGeom prst="rect">
            <a:avLst/>
          </a:prstGeom>
          <a:solidFill>
            <a:srgbClr val="070807">
              <a:alpha val="64018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CAC72F-3896-B248-AE1B-F29ADFC67FB0}"/>
              </a:ext>
            </a:extLst>
          </p:cNvPr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0B239E1-E1C6-9C44-9D1D-5C15E7F9499E}"/>
              </a:ext>
            </a:extLst>
          </p:cNvPr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6200A4A-228E-DB4C-82F4-A34653DA398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2" y="157560"/>
            <a:ext cx="1629705" cy="838557"/>
          </a:xfrm>
          <a:prstGeom prst="rect">
            <a:avLst/>
          </a:prstGeom>
        </p:spPr>
      </p:pic>
      <p:sp>
        <p:nvSpPr>
          <p:cNvPr id="22" name="Title 1">
            <a:extLst>
              <a:ext uri="{FF2B5EF4-FFF2-40B4-BE49-F238E27FC236}">
                <a16:creationId xmlns:a16="http://schemas.microsoft.com/office/drawing/2014/main" id="{A97BF2E7-9FE9-4548-BD3D-C70ED118A5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1752" y="3804742"/>
            <a:ext cx="8562138" cy="701450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algn="l">
              <a:defRPr sz="3600" b="0" i="0">
                <a:solidFill>
                  <a:schemeClr val="bg1"/>
                </a:solidFill>
                <a:latin typeface="Arial Regular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Subtitle 2">
            <a:extLst>
              <a:ext uri="{FF2B5EF4-FFF2-40B4-BE49-F238E27FC236}">
                <a16:creationId xmlns:a16="http://schemas.microsoft.com/office/drawing/2014/main" id="{F192776E-8BAE-9F48-99BE-C42F31BF3F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3307" y="4509620"/>
            <a:ext cx="8562138" cy="53662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buNone/>
              <a:defRPr sz="2000" b="0" i="0">
                <a:solidFill>
                  <a:srgbClr val="FFFFFF"/>
                </a:solidFill>
                <a:latin typeface="Arial Regular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0654997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ackground pattern&#10;&#10;Description automatically generated">
            <a:extLst>
              <a:ext uri="{FF2B5EF4-FFF2-40B4-BE49-F238E27FC236}">
                <a16:creationId xmlns:a16="http://schemas.microsoft.com/office/drawing/2014/main" id="{3E5ED007-E5F2-9542-9A1F-BDDE23628EC1}"/>
              </a:ext>
            </a:extLst>
          </p:cNvPr>
          <p:cNvPicPr>
            <a:picLocks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52128" cy="5166360"/>
          </a:xfrm>
          <a:prstGeom prst="rect">
            <a:avLst/>
          </a:prstGeo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C67312E-C4EA-4A77-976B-492AACEA69C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73063" y="1084263"/>
            <a:ext cx="6646862" cy="1301750"/>
          </a:xfrm>
        </p:spPr>
        <p:txBody>
          <a:bodyPr/>
          <a:lstStyle>
            <a:lvl1pPr marL="0" indent="0"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4000" b="1">
                <a:solidFill>
                  <a:schemeClr val="bg1"/>
                </a:solidFill>
              </a:defRPr>
            </a:lvl2pPr>
            <a:lvl3pPr marL="685800" indent="0">
              <a:buNone/>
              <a:defRPr sz="3600" b="1">
                <a:solidFill>
                  <a:schemeClr val="bg1"/>
                </a:solidFill>
              </a:defRPr>
            </a:lvl3pPr>
            <a:lvl4pPr marL="1028700" indent="0">
              <a:buNone/>
              <a:defRPr sz="3200" b="1">
                <a:solidFill>
                  <a:schemeClr val="bg1"/>
                </a:solidFill>
              </a:defRPr>
            </a:lvl4pPr>
            <a:lvl5pPr marL="1371600" indent="0">
              <a:buNone/>
              <a:defRPr sz="32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5820CD3-F06C-974A-BA4C-94E65CA89531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17362" y="157560"/>
            <a:ext cx="1629705" cy="83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3065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080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1"/>
          <p:cNvSpPr>
            <a:spLocks noGrp="1"/>
          </p:cNvSpPr>
          <p:nvPr>
            <p:ph type="title"/>
          </p:nvPr>
        </p:nvSpPr>
        <p:spPr>
          <a:xfrm>
            <a:off x="242236" y="228144"/>
            <a:ext cx="8714943" cy="682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"/>
          </p:nvPr>
        </p:nvSpPr>
        <p:spPr>
          <a:xfrm>
            <a:off x="230067" y="994469"/>
            <a:ext cx="8714944" cy="293541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TextBox 17"/>
          <p:cNvSpPr txBox="1"/>
          <p:nvPr userDrawn="1"/>
        </p:nvSpPr>
        <p:spPr>
          <a:xfrm>
            <a:off x="3226307" y="4835639"/>
            <a:ext cx="528228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600" b="0" i="1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Insight Proprietary &amp; Confidential.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 Do Not Copy or Distribute. </a:t>
            </a:r>
            <a:r>
              <a:rPr lang="en-US" sz="600" b="0" i="1" kern="1200">
                <a:solidFill>
                  <a:srgbClr val="9C968E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© 2022 Insight Direct USA, Inc</a:t>
            </a:r>
            <a:r>
              <a:rPr lang="en-US" sz="600" b="0" i="1" baseline="0">
                <a:solidFill>
                  <a:srgbClr val="9C968E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 All Rights Reserved.</a:t>
            </a:r>
            <a:endParaRPr lang="en-US" sz="600" b="0" i="1">
              <a:solidFill>
                <a:srgbClr val="9C968E"/>
              </a:solidFill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8645050" y="4803535"/>
            <a:ext cx="6445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8F57A718-7638-AA4D-9012-BBF5E9D5FCFE}" type="slidenum">
              <a:rPr lang="en-US" sz="900" b="0" i="0" smtClean="0">
                <a:solidFill>
                  <a:srgbClr val="9C968E"/>
                </a:solidFill>
                <a:latin typeface="Arial Regular"/>
                <a:cs typeface="Verdana"/>
              </a:rPr>
              <a:t>‹Nº›</a:t>
            </a:fld>
            <a:endParaRPr lang="en-US" sz="900" b="0" i="0" err="1">
              <a:solidFill>
                <a:srgbClr val="9C968E"/>
              </a:solidFill>
              <a:latin typeface="Arial Regular"/>
              <a:cs typeface="Verdana"/>
            </a:endParaRPr>
          </a:p>
        </p:txBody>
      </p:sp>
      <p:pic>
        <p:nvPicPr>
          <p:cNvPr id="5" name="Picture 4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D6D72581-D7CE-4245-A074-17976D3C1F16}"/>
              </a:ext>
            </a:extLst>
          </p:cNvPr>
          <p:cNvPicPr>
            <a:picLocks noChangeAspect="1"/>
          </p:cNvPicPr>
          <p:nvPr userDrawn="1"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6772" y="4578321"/>
            <a:ext cx="1539034" cy="565436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1E213CD-0CF4-AB46-AF3A-3FE4D0D48385}"/>
              </a:ext>
            </a:extLst>
          </p:cNvPr>
          <p:cNvSpPr/>
          <p:nvPr userDrawn="1"/>
        </p:nvSpPr>
        <p:spPr>
          <a:xfrm>
            <a:off x="197427" y="-613631"/>
            <a:ext cx="431223" cy="431622"/>
          </a:xfrm>
          <a:prstGeom prst="rect">
            <a:avLst/>
          </a:prstGeom>
          <a:solidFill>
            <a:srgbClr val="D30C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>
                <a:noFill/>
              </a:ln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B70FC1E-A676-304C-AD38-49783BF2E46E}"/>
              </a:ext>
            </a:extLst>
          </p:cNvPr>
          <p:cNvSpPr/>
          <p:nvPr userDrawn="1"/>
        </p:nvSpPr>
        <p:spPr>
          <a:xfrm>
            <a:off x="716972" y="-613631"/>
            <a:ext cx="431223" cy="431622"/>
          </a:xfrm>
          <a:prstGeom prst="rect">
            <a:avLst/>
          </a:prstGeom>
          <a:solidFill>
            <a:srgbClr val="D40E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>
                <a:noFill/>
              </a:ln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FB6E0C3-9C30-A642-9FE3-5B03B78820A7}"/>
              </a:ext>
            </a:extLst>
          </p:cNvPr>
          <p:cNvSpPr/>
          <p:nvPr userDrawn="1"/>
        </p:nvSpPr>
        <p:spPr>
          <a:xfrm>
            <a:off x="1236518" y="-613631"/>
            <a:ext cx="431223" cy="431622"/>
          </a:xfrm>
          <a:prstGeom prst="rect">
            <a:avLst/>
          </a:prstGeom>
          <a:solidFill>
            <a:srgbClr val="B01C8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>
                <a:noFill/>
              </a:ln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14E2497-E2D0-6940-8936-F729E8F8D06A}"/>
              </a:ext>
            </a:extLst>
          </p:cNvPr>
          <p:cNvSpPr/>
          <p:nvPr userDrawn="1"/>
        </p:nvSpPr>
        <p:spPr>
          <a:xfrm>
            <a:off x="1756063" y="-613631"/>
            <a:ext cx="431223" cy="431622"/>
          </a:xfrm>
          <a:prstGeom prst="rect">
            <a:avLst/>
          </a:prstGeom>
          <a:solidFill>
            <a:srgbClr val="58287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>
                <a:noFill/>
              </a:ln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93F49DE6-B56E-7C4B-A0B1-563B837DE5CD}"/>
              </a:ext>
            </a:extLst>
          </p:cNvPr>
          <p:cNvSpPr/>
          <p:nvPr userDrawn="1"/>
        </p:nvSpPr>
        <p:spPr>
          <a:xfrm>
            <a:off x="2275608" y="-613631"/>
            <a:ext cx="431223" cy="431622"/>
          </a:xfrm>
          <a:prstGeom prst="rect">
            <a:avLst/>
          </a:prstGeom>
          <a:solidFill>
            <a:srgbClr val="352D2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>
                <a:noFill/>
              </a:ln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5AF9E367-FD2C-C44F-B1A2-AE5CC9C26D0D}"/>
              </a:ext>
            </a:extLst>
          </p:cNvPr>
          <p:cNvSpPr/>
          <p:nvPr userDrawn="1"/>
        </p:nvSpPr>
        <p:spPr>
          <a:xfrm>
            <a:off x="2795153" y="-613631"/>
            <a:ext cx="431223" cy="431622"/>
          </a:xfrm>
          <a:prstGeom prst="rect">
            <a:avLst/>
          </a:prstGeom>
          <a:solidFill>
            <a:srgbClr val="D4D0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>
              <a:ln>
                <a:noFill/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581625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9" r:id="rId2"/>
    <p:sldLayoutId id="2147483662" r:id="rId3"/>
    <p:sldLayoutId id="2147483672" r:id="rId4"/>
    <p:sldLayoutId id="2147483699" r:id="rId5"/>
    <p:sldLayoutId id="2147483704" r:id="rId6"/>
    <p:sldLayoutId id="2147483673" r:id="rId7"/>
    <p:sldLayoutId id="2147483677" r:id="rId8"/>
    <p:sldLayoutId id="2147483676" r:id="rId9"/>
    <p:sldLayoutId id="2147483698" r:id="rId10"/>
    <p:sldLayoutId id="2147483685" r:id="rId11"/>
    <p:sldLayoutId id="2147483687" r:id="rId12"/>
    <p:sldLayoutId id="2147483680" r:id="rId13"/>
    <p:sldLayoutId id="2147483682" r:id="rId14"/>
    <p:sldLayoutId id="2147483678" r:id="rId15"/>
    <p:sldLayoutId id="2147483683" r:id="rId16"/>
    <p:sldLayoutId id="2147483681" r:id="rId17"/>
    <p:sldLayoutId id="2147483688" r:id="rId18"/>
    <p:sldLayoutId id="2147483700" r:id="rId19"/>
    <p:sldLayoutId id="2147483701" r:id="rId20"/>
    <p:sldLayoutId id="2147483702" r:id="rId21"/>
    <p:sldLayoutId id="2147483703" r:id="rId22"/>
    <p:sldLayoutId id="2147483684" r:id="rId23"/>
    <p:sldLayoutId id="2147483695" r:id="rId24"/>
    <p:sldLayoutId id="2147483696" r:id="rId25"/>
    <p:sldLayoutId id="2147483690" r:id="rId26"/>
    <p:sldLayoutId id="2147483697" r:id="rId27"/>
    <p:sldLayoutId id="2147483689" r:id="rId28"/>
    <p:sldLayoutId id="2147483691" r:id="rId29"/>
    <p:sldLayoutId id="2147483692" r:id="rId30"/>
    <p:sldLayoutId id="2147483693" r:id="rId31"/>
    <p:sldLayoutId id="2147483694" r:id="rId32"/>
    <p:sldLayoutId id="2147483705" r:id="rId33"/>
    <p:sldLayoutId id="2147483706" r:id="rId34"/>
    <p:sldLayoutId id="2147483675" r:id="rId35"/>
    <p:sldLayoutId id="2147483666" r:id="rId36"/>
    <p:sldLayoutId id="2147483667" r:id="rId37"/>
    <p:sldLayoutId id="2147483686" r:id="rId38"/>
    <p:sldLayoutId id="2147483707" r:id="rId3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600" b="0" i="0" kern="1200">
          <a:solidFill>
            <a:schemeClr val="bg1"/>
          </a:solidFill>
          <a:latin typeface="Arial Regular"/>
          <a:ea typeface="Verdana" panose="020B0604030504040204" pitchFamily="34" charset="0"/>
          <a:cs typeface="Verdana" panose="020B060403050404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Arial Regular"/>
          <a:ea typeface="Verdana" charset="0"/>
          <a:cs typeface="Verdana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600" b="0" i="0" kern="1200">
          <a:solidFill>
            <a:schemeClr val="bg1"/>
          </a:solidFill>
          <a:latin typeface="Arial Regular"/>
          <a:ea typeface="Verdana" charset="0"/>
          <a:cs typeface="Verdana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b="0" i="0" kern="1200">
          <a:solidFill>
            <a:schemeClr val="bg1"/>
          </a:solidFill>
          <a:latin typeface="Arial Regular"/>
          <a:ea typeface="Verdana" charset="0"/>
          <a:cs typeface="Verdana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bg1"/>
          </a:solidFill>
          <a:latin typeface="Arial Regular"/>
          <a:ea typeface="Verdana" charset="0"/>
          <a:cs typeface="Verdana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b="0" i="0" kern="1200">
          <a:solidFill>
            <a:schemeClr val="bg1"/>
          </a:solidFill>
          <a:latin typeface="Arial Regular"/>
          <a:ea typeface="Verdana" charset="0"/>
          <a:cs typeface="Verdana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8AE1470-4B76-5C6A-8045-A2F8B997B3A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err="1"/>
              <a:t>Terraform</a:t>
            </a:r>
            <a:r>
              <a:rPr lang="es-ES_tradnl" dirty="0"/>
              <a:t> en Azure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1D189B4-4671-88C9-99E9-708A0887FFE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ES_tradnl" dirty="0" err="1"/>
              <a:t>From</a:t>
            </a:r>
            <a:r>
              <a:rPr lang="es-ES_tradnl" dirty="0"/>
              <a:t> Zero to Hero</a:t>
            </a:r>
          </a:p>
        </p:txBody>
      </p:sp>
    </p:spTree>
    <p:extLst>
      <p:ext uri="{BB962C8B-B14F-4D97-AF65-F5344CB8AC3E}">
        <p14:creationId xmlns:p14="http://schemas.microsoft.com/office/powerpoint/2010/main" val="4192397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1FB2A073-5230-A4E5-1B38-D3802F7D7A6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ES_tradnl" dirty="0" err="1"/>
              <a:t>Introduction</a:t>
            </a:r>
            <a:endParaRPr lang="es-ES_tradnl" dirty="0"/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6A40EA6C-27CF-D318-334D-533B6C2BDCB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ES_tradnl"/>
          </a:p>
        </p:txBody>
      </p:sp>
    </p:spTree>
    <p:extLst>
      <p:ext uri="{BB962C8B-B14F-4D97-AF65-F5344CB8AC3E}">
        <p14:creationId xmlns:p14="http://schemas.microsoft.com/office/powerpoint/2010/main" val="2182539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CAD5753B-9A3F-02F0-0B83-77DC42FBA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What</a:t>
            </a:r>
            <a:r>
              <a:rPr lang="es-ES_tradnl" dirty="0"/>
              <a:t> is </a:t>
            </a:r>
            <a:r>
              <a:rPr lang="es-ES_tradnl" dirty="0" err="1"/>
              <a:t>Terraform</a:t>
            </a:r>
            <a:endParaRPr lang="es-ES_tradnl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F06E7199-46C6-89AB-8934-B14B6B9359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_tradnl" dirty="0"/>
              <a:t>IAC Tool</a:t>
            </a:r>
          </a:p>
          <a:p>
            <a:r>
              <a:rPr lang="es-ES_tradnl" dirty="0" err="1"/>
              <a:t>Developed</a:t>
            </a:r>
            <a:r>
              <a:rPr lang="es-ES_tradnl" dirty="0"/>
              <a:t> </a:t>
            </a:r>
            <a:r>
              <a:rPr lang="es-ES_tradnl" dirty="0" err="1"/>
              <a:t>by</a:t>
            </a:r>
            <a:r>
              <a:rPr lang="es-ES_tradnl" dirty="0"/>
              <a:t> </a:t>
            </a:r>
            <a:r>
              <a:rPr lang="es-ES_tradnl" dirty="0" err="1"/>
              <a:t>Hashicorp</a:t>
            </a:r>
            <a:r>
              <a:rPr lang="es-ES_tradnl" dirty="0"/>
              <a:t> in GO Language</a:t>
            </a:r>
          </a:p>
          <a:p>
            <a:r>
              <a:rPr lang="es-ES_tradnl" dirty="0"/>
              <a:t>Uses HCL, </a:t>
            </a:r>
            <a:r>
              <a:rPr lang="es-ES_tradnl" dirty="0" err="1"/>
              <a:t>it’s</a:t>
            </a:r>
            <a:r>
              <a:rPr lang="es-ES_tradnl" dirty="0"/>
              <a:t> </a:t>
            </a:r>
            <a:r>
              <a:rPr lang="es-ES_tradnl" dirty="0" err="1"/>
              <a:t>own</a:t>
            </a:r>
            <a:r>
              <a:rPr lang="es-ES_tradnl" dirty="0"/>
              <a:t> declarative Language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5518015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D828CD3D-4CBB-F722-23FE-7101DC1B1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Terraform</a:t>
            </a:r>
            <a:r>
              <a:rPr lang="es-ES_tradnl" dirty="0"/>
              <a:t> </a:t>
            </a:r>
            <a:r>
              <a:rPr lang="es-ES_tradnl" dirty="0" err="1"/>
              <a:t>Architecture</a:t>
            </a:r>
            <a:endParaRPr lang="es-ES_tradnl" dirty="0"/>
          </a:p>
        </p:txBody>
      </p:sp>
      <p:pic>
        <p:nvPicPr>
          <p:cNvPr id="1028" name="Picture 4" descr="Terraform Architecture and Components through diagram - DevOpsSchool.com">
            <a:extLst>
              <a:ext uri="{FF2B5EF4-FFF2-40B4-BE49-F238E27FC236}">
                <a16:creationId xmlns:a16="http://schemas.microsoft.com/office/drawing/2014/main" id="{4A26A68C-FFCA-6704-AB55-10BC7DFEA5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120"/>
          <a:stretch/>
        </p:blipFill>
        <p:spPr bwMode="auto">
          <a:xfrm>
            <a:off x="394282" y="1412875"/>
            <a:ext cx="3466518" cy="2317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9B940D08-EAA5-401F-005C-354C413A7489}"/>
              </a:ext>
            </a:extLst>
          </p:cNvPr>
          <p:cNvSpPr/>
          <p:nvPr/>
        </p:nvSpPr>
        <p:spPr>
          <a:xfrm>
            <a:off x="4064000" y="1570182"/>
            <a:ext cx="1544320" cy="100156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70E71881-238C-4C58-DD22-AFCC914556B7}"/>
              </a:ext>
            </a:extLst>
          </p:cNvPr>
          <p:cNvSpPr/>
          <p:nvPr/>
        </p:nvSpPr>
        <p:spPr>
          <a:xfrm>
            <a:off x="4251960" y="1714500"/>
            <a:ext cx="1158240" cy="29718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F323628-737E-8CEC-6184-9A7775DA5D4E}"/>
              </a:ext>
            </a:extLst>
          </p:cNvPr>
          <p:cNvSpPr/>
          <p:nvPr/>
        </p:nvSpPr>
        <p:spPr>
          <a:xfrm>
            <a:off x="4251960" y="2171700"/>
            <a:ext cx="1158240" cy="297180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BEC544D1-BD38-2C85-1400-FE04CF24F2C9}"/>
              </a:ext>
            </a:extLst>
          </p:cNvPr>
          <p:cNvSpPr txBox="1"/>
          <p:nvPr/>
        </p:nvSpPr>
        <p:spPr>
          <a:xfrm>
            <a:off x="4335854" y="1711598"/>
            <a:ext cx="9156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>
                <a:latin typeface="Arial" panose="020B0604020202020204" pitchFamily="34" charset="0"/>
                <a:cs typeface="Arial" panose="020B0604020202020204" pitchFamily="34" charset="0"/>
              </a:rPr>
              <a:t>Providers</a:t>
            </a:r>
            <a:endParaRPr lang="es-ES_trad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2679D53C-F655-8A22-AF2E-C27B237C87BA}"/>
              </a:ext>
            </a:extLst>
          </p:cNvPr>
          <p:cNvSpPr txBox="1"/>
          <p:nvPr/>
        </p:nvSpPr>
        <p:spPr>
          <a:xfrm>
            <a:off x="4296284" y="2153096"/>
            <a:ext cx="1136850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 err="1">
                <a:latin typeface="Arial" panose="020B0604020202020204" pitchFamily="34" charset="0"/>
                <a:cs typeface="Arial" panose="020B0604020202020204" pitchFamily="34" charset="0"/>
              </a:rPr>
              <a:t>Provisioners</a:t>
            </a:r>
            <a:endParaRPr lang="es-ES_tradn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Símbolo &quot;No permitido&quot; 10">
            <a:extLst>
              <a:ext uri="{FF2B5EF4-FFF2-40B4-BE49-F238E27FC236}">
                <a16:creationId xmlns:a16="http://schemas.microsoft.com/office/drawing/2014/main" id="{E1E42D97-577E-047A-8C5D-2FAC0D66AEB5}"/>
              </a:ext>
            </a:extLst>
          </p:cNvPr>
          <p:cNvSpPr/>
          <p:nvPr/>
        </p:nvSpPr>
        <p:spPr>
          <a:xfrm>
            <a:off x="4146435" y="2225040"/>
            <a:ext cx="197039" cy="190500"/>
          </a:xfrm>
          <a:prstGeom prst="noSmoking">
            <a:avLst/>
          </a:prstGeom>
          <a:solidFill>
            <a:srgbClr val="C0167A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 err="1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626CDFE9-B7D1-66B8-C141-CB867A8F44A5}"/>
              </a:ext>
            </a:extLst>
          </p:cNvPr>
          <p:cNvSpPr/>
          <p:nvPr/>
        </p:nvSpPr>
        <p:spPr>
          <a:xfrm>
            <a:off x="4058920" y="3363752"/>
            <a:ext cx="1544320" cy="37766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6069E5A1-7D3E-90A4-C5C9-881958B26698}"/>
              </a:ext>
            </a:extLst>
          </p:cNvPr>
          <p:cNvSpPr txBox="1"/>
          <p:nvPr/>
        </p:nvSpPr>
        <p:spPr>
          <a:xfrm>
            <a:off x="4206314" y="3398058"/>
            <a:ext cx="1204176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dirty="0">
                <a:latin typeface="Arial" panose="020B0604020202020204" pitchFamily="34" charset="0"/>
                <a:cs typeface="Arial" panose="020B0604020202020204" pitchFamily="34" charset="0"/>
              </a:rPr>
              <a:t>Client Library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7818665D-C925-5EE7-0AA0-B1E7BD64D8E6}"/>
              </a:ext>
            </a:extLst>
          </p:cNvPr>
          <p:cNvCxnSpPr/>
          <p:nvPr/>
        </p:nvCxnSpPr>
        <p:spPr>
          <a:xfrm>
            <a:off x="4831080" y="2689860"/>
            <a:ext cx="0" cy="571500"/>
          </a:xfrm>
          <a:prstGeom prst="straightConnector1">
            <a:avLst/>
          </a:prstGeom>
          <a:ln w="190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1E4EDF4-BDC5-6B23-DCE3-7735DBFEDC7C}"/>
              </a:ext>
            </a:extLst>
          </p:cNvPr>
          <p:cNvSpPr txBox="1"/>
          <p:nvPr/>
        </p:nvSpPr>
        <p:spPr>
          <a:xfrm>
            <a:off x="4793671" y="2856309"/>
            <a:ext cx="647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00" dirty="0" err="1">
                <a:latin typeface="Arial" panose="020B0604020202020204" pitchFamily="34" charset="0"/>
                <a:cs typeface="Arial" panose="020B0604020202020204" pitchFamily="34" charset="0"/>
              </a:rPr>
              <a:t>Golang</a:t>
            </a:r>
            <a:endParaRPr lang="es-ES_tradnl" sz="1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8E343904-EE0E-642A-FECC-AFDE8C21FDC4}"/>
              </a:ext>
            </a:extLst>
          </p:cNvPr>
          <p:cNvSpPr/>
          <p:nvPr/>
        </p:nvSpPr>
        <p:spPr>
          <a:xfrm>
            <a:off x="6578600" y="2171700"/>
            <a:ext cx="1544320" cy="1001568"/>
          </a:xfrm>
          <a:prstGeom prst="rect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 dirty="0" err="1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30" name="Picture 6" descr="Resultado de imagen de Azure">
            <a:extLst>
              <a:ext uri="{FF2B5EF4-FFF2-40B4-BE49-F238E27FC236}">
                <a16:creationId xmlns:a16="http://schemas.microsoft.com/office/drawing/2014/main" id="{5CB3C496-C57B-E54C-F5A6-C3C3EF1E4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504" y="2412525"/>
            <a:ext cx="544869" cy="443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Resultado de imagen de aws">
            <a:extLst>
              <a:ext uri="{FF2B5EF4-FFF2-40B4-BE49-F238E27FC236}">
                <a16:creationId xmlns:a16="http://schemas.microsoft.com/office/drawing/2014/main" id="{1D316163-844B-7230-3C68-0E5EE6F396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50760" y="2287508"/>
            <a:ext cx="544869" cy="3313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Resultado de imagen de gcp">
            <a:extLst>
              <a:ext uri="{FF2B5EF4-FFF2-40B4-BE49-F238E27FC236}">
                <a16:creationId xmlns:a16="http://schemas.microsoft.com/office/drawing/2014/main" id="{D484A248-FB32-C523-4AD7-AACD43682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701" t="14836" r="3701" b="20859"/>
          <a:stretch/>
        </p:blipFill>
        <p:spPr bwMode="auto">
          <a:xfrm>
            <a:off x="7413282" y="2734655"/>
            <a:ext cx="419823" cy="370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9" name="Conector: angular 18">
            <a:extLst>
              <a:ext uri="{FF2B5EF4-FFF2-40B4-BE49-F238E27FC236}">
                <a16:creationId xmlns:a16="http://schemas.microsoft.com/office/drawing/2014/main" id="{BAE47B35-6A64-9432-EB30-3FC4A33EBEEC}"/>
              </a:ext>
            </a:extLst>
          </p:cNvPr>
          <p:cNvCxnSpPr>
            <a:stCxn id="12" idx="3"/>
            <a:endCxn id="17" idx="2"/>
          </p:cNvCxnSpPr>
          <p:nvPr/>
        </p:nvCxnSpPr>
        <p:spPr>
          <a:xfrm flipV="1">
            <a:off x="5603240" y="3173268"/>
            <a:ext cx="1747520" cy="379318"/>
          </a:xfrm>
          <a:prstGeom prst="bentConnector2">
            <a:avLst/>
          </a:prstGeom>
          <a:ln w="19050">
            <a:solidFill>
              <a:srgbClr val="0070C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C304BB6-22F0-CFFF-CBA1-C1EB4FB1B4B1}"/>
              </a:ext>
            </a:extLst>
          </p:cNvPr>
          <p:cNvSpPr txBox="1"/>
          <p:nvPr/>
        </p:nvSpPr>
        <p:spPr>
          <a:xfrm>
            <a:off x="6051549" y="3301878"/>
            <a:ext cx="6477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1000" dirty="0">
                <a:latin typeface="Arial" panose="020B0604020202020204" pitchFamily="34" charset="0"/>
                <a:cs typeface="Arial" panose="020B0604020202020204" pitchFamily="34" charset="0"/>
              </a:rPr>
              <a:t>HTTPS</a:t>
            </a:r>
          </a:p>
        </p:txBody>
      </p:sp>
    </p:spTree>
    <p:extLst>
      <p:ext uri="{BB962C8B-B14F-4D97-AF65-F5344CB8AC3E}">
        <p14:creationId xmlns:p14="http://schemas.microsoft.com/office/powerpoint/2010/main" val="12766695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C0998C-129A-0EC8-D57A-FD400CB7B4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Basic </a:t>
            </a:r>
            <a:r>
              <a:rPr lang="es-ES_tradnl" dirty="0" err="1"/>
              <a:t>Commands</a:t>
            </a:r>
            <a:endParaRPr lang="es-ES_tradn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EA99F5-6F45-DD70-962F-CE483273BFD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s-ES_tradnl" sz="2000" b="1" dirty="0" err="1"/>
              <a:t>Terraform</a:t>
            </a:r>
            <a:r>
              <a:rPr lang="es-ES_tradnl" sz="2000" b="1" dirty="0"/>
              <a:t> </a:t>
            </a:r>
            <a:r>
              <a:rPr lang="es-ES_tradnl" sz="2000" b="1" dirty="0" err="1"/>
              <a:t>init</a:t>
            </a:r>
            <a:r>
              <a:rPr lang="es-ES_tradnl" sz="2000" dirty="0"/>
              <a:t>: </a:t>
            </a:r>
            <a:r>
              <a:rPr lang="es-ES_tradnl" sz="2000" dirty="0" err="1"/>
              <a:t>Initializes</a:t>
            </a:r>
            <a:r>
              <a:rPr lang="es-ES_tradnl" sz="2000" dirty="0"/>
              <a:t> </a:t>
            </a:r>
            <a:r>
              <a:rPr lang="es-ES_tradnl" sz="2000" dirty="0" err="1"/>
              <a:t>state</a:t>
            </a:r>
            <a:r>
              <a:rPr lang="es-ES_tradnl" sz="2000" dirty="0"/>
              <a:t>, </a:t>
            </a:r>
            <a:r>
              <a:rPr lang="es-ES_tradnl" sz="2000" dirty="0" err="1"/>
              <a:t>downloads</a:t>
            </a:r>
            <a:r>
              <a:rPr lang="es-ES_tradnl" sz="2000" dirty="0"/>
              <a:t> </a:t>
            </a:r>
            <a:r>
              <a:rPr lang="es-ES_tradnl" sz="2000" dirty="0" err="1"/>
              <a:t>providers</a:t>
            </a:r>
            <a:r>
              <a:rPr lang="es-ES_tradnl" sz="2000" dirty="0"/>
              <a:t>, modules, etc.</a:t>
            </a:r>
          </a:p>
          <a:p>
            <a:pPr>
              <a:lnSpc>
                <a:spcPct val="150000"/>
              </a:lnSpc>
            </a:pPr>
            <a:r>
              <a:rPr lang="es-ES_tradnl" sz="2000" b="1" dirty="0" err="1"/>
              <a:t>Terraform</a:t>
            </a:r>
            <a:r>
              <a:rPr lang="es-ES_tradnl" sz="2000" b="1" dirty="0"/>
              <a:t> Plan</a:t>
            </a:r>
            <a:r>
              <a:rPr lang="es-ES_tradnl" sz="2000" dirty="0"/>
              <a:t>: </a:t>
            </a:r>
            <a:r>
              <a:rPr lang="es-ES_tradnl" sz="2000" dirty="0" err="1"/>
              <a:t>Build</a:t>
            </a:r>
            <a:r>
              <a:rPr lang="es-ES_tradnl" sz="2000" dirty="0"/>
              <a:t> </a:t>
            </a:r>
            <a:r>
              <a:rPr lang="es-ES_tradnl" sz="2000" dirty="0" err="1"/>
              <a:t>work</a:t>
            </a:r>
            <a:r>
              <a:rPr lang="es-ES_tradnl" sz="2000" dirty="0"/>
              <a:t> plan, to </a:t>
            </a:r>
            <a:r>
              <a:rPr lang="es-ES_tradnl" sz="2000" dirty="0" err="1"/>
              <a:t>know</a:t>
            </a:r>
            <a:r>
              <a:rPr lang="es-ES_tradnl" sz="2000" dirty="0"/>
              <a:t> </a:t>
            </a:r>
            <a:r>
              <a:rPr lang="es-ES_tradnl" sz="2000" dirty="0" err="1"/>
              <a:t>wich</a:t>
            </a:r>
            <a:r>
              <a:rPr lang="es-ES_tradnl" sz="2000" dirty="0"/>
              <a:t> </a:t>
            </a:r>
            <a:r>
              <a:rPr lang="es-ES_tradnl" sz="2000" dirty="0" err="1"/>
              <a:t>infrastructure</a:t>
            </a:r>
            <a:r>
              <a:rPr lang="es-ES_tradnl" sz="2000" dirty="0"/>
              <a:t> to </a:t>
            </a:r>
            <a:r>
              <a:rPr lang="es-ES_tradnl" sz="2000" dirty="0" err="1"/>
              <a:t>deploy</a:t>
            </a:r>
            <a:r>
              <a:rPr lang="es-ES_tradnl" sz="2000" dirty="0"/>
              <a:t>, </a:t>
            </a:r>
            <a:r>
              <a:rPr lang="es-ES_tradnl" sz="2000" dirty="0" err="1"/>
              <a:t>change</a:t>
            </a:r>
            <a:r>
              <a:rPr lang="es-ES_tradnl" sz="2000" dirty="0"/>
              <a:t> or </a:t>
            </a:r>
            <a:r>
              <a:rPr lang="es-ES_tradnl" sz="2000" dirty="0" err="1"/>
              <a:t>remove</a:t>
            </a:r>
            <a:endParaRPr lang="es-ES_tradnl" sz="2000" dirty="0"/>
          </a:p>
          <a:p>
            <a:pPr>
              <a:lnSpc>
                <a:spcPct val="150000"/>
              </a:lnSpc>
            </a:pPr>
            <a:r>
              <a:rPr lang="es-ES_tradnl" sz="2000" b="1" dirty="0" err="1"/>
              <a:t>Terraform</a:t>
            </a:r>
            <a:r>
              <a:rPr lang="es-ES_tradnl" sz="2000" b="1" dirty="0"/>
              <a:t> </a:t>
            </a:r>
            <a:r>
              <a:rPr lang="es-ES_tradnl" sz="2000" b="1" dirty="0" err="1"/>
              <a:t>apply</a:t>
            </a:r>
            <a:r>
              <a:rPr lang="es-ES_tradnl" sz="2000" dirty="0"/>
              <a:t>: </a:t>
            </a:r>
            <a:r>
              <a:rPr lang="es-ES_tradnl" sz="2000" dirty="0" err="1"/>
              <a:t>Deploys</a:t>
            </a:r>
            <a:r>
              <a:rPr lang="es-ES_tradnl" sz="2000" dirty="0"/>
              <a:t> </a:t>
            </a:r>
            <a:r>
              <a:rPr lang="es-ES_tradnl" sz="2000" dirty="0" err="1"/>
              <a:t>infrastructure</a:t>
            </a:r>
            <a:r>
              <a:rPr lang="es-ES_tradnl" sz="2000" dirty="0"/>
              <a:t> </a:t>
            </a:r>
            <a:r>
              <a:rPr lang="es-ES_tradnl" sz="2000" dirty="0" err="1"/>
              <a:t>defined</a:t>
            </a:r>
            <a:r>
              <a:rPr lang="es-ES_tradnl" sz="2000" dirty="0"/>
              <a:t> in ‘</a:t>
            </a:r>
            <a:r>
              <a:rPr lang="es-ES_tradnl" sz="2000" dirty="0" err="1"/>
              <a:t>work</a:t>
            </a:r>
            <a:r>
              <a:rPr lang="es-ES_tradnl" sz="2000" dirty="0"/>
              <a:t> plan’</a:t>
            </a:r>
          </a:p>
          <a:p>
            <a:pPr>
              <a:lnSpc>
                <a:spcPct val="150000"/>
              </a:lnSpc>
            </a:pPr>
            <a:r>
              <a:rPr lang="es-ES_tradnl" sz="2000" b="1" dirty="0" err="1"/>
              <a:t>Terraform</a:t>
            </a:r>
            <a:r>
              <a:rPr lang="es-ES_tradnl" sz="2000" b="1" dirty="0"/>
              <a:t> </a:t>
            </a:r>
            <a:r>
              <a:rPr lang="es-ES_tradnl" sz="2000" b="1" dirty="0" err="1"/>
              <a:t>destroy</a:t>
            </a:r>
            <a:r>
              <a:rPr lang="es-ES_tradnl" sz="2000" dirty="0"/>
              <a:t>: </a:t>
            </a:r>
            <a:r>
              <a:rPr lang="es-ES_tradnl" sz="2000" dirty="0" err="1"/>
              <a:t>Removes</a:t>
            </a:r>
            <a:r>
              <a:rPr lang="es-ES_tradnl" sz="2000" dirty="0"/>
              <a:t> al </a:t>
            </a:r>
            <a:r>
              <a:rPr lang="es-ES_tradnl" sz="2000" dirty="0" err="1"/>
              <a:t>the</a:t>
            </a:r>
            <a:r>
              <a:rPr lang="es-ES_tradnl" sz="2000" dirty="0"/>
              <a:t> </a:t>
            </a:r>
            <a:r>
              <a:rPr lang="es-ES_tradnl" sz="2000" dirty="0" err="1"/>
              <a:t>infrastructure</a:t>
            </a:r>
            <a:r>
              <a:rPr lang="es-ES_tradnl" sz="2000" dirty="0"/>
              <a:t> </a:t>
            </a:r>
            <a:r>
              <a:rPr lang="es-ES_tradnl" sz="2000" dirty="0" err="1"/>
              <a:t>defined</a:t>
            </a:r>
            <a:r>
              <a:rPr lang="es-ES_tradnl" sz="2000" dirty="0"/>
              <a:t> in .</a:t>
            </a:r>
            <a:r>
              <a:rPr lang="es-ES_tradnl" sz="2000" dirty="0" err="1"/>
              <a:t>tf</a:t>
            </a:r>
            <a:r>
              <a:rPr lang="es-ES_tradnl" sz="2000" dirty="0"/>
              <a:t> files</a:t>
            </a:r>
          </a:p>
          <a:p>
            <a:endParaRPr lang="es-ES_tradnl" b="1" dirty="0"/>
          </a:p>
        </p:txBody>
      </p:sp>
    </p:spTree>
    <p:extLst>
      <p:ext uri="{BB962C8B-B14F-4D97-AF65-F5344CB8AC3E}">
        <p14:creationId xmlns:p14="http://schemas.microsoft.com/office/powerpoint/2010/main" val="107808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37C0CC1F-7FF6-2B41-549E-EBBB3D434F9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_tradnl" dirty="0" err="1"/>
              <a:t>Laboratories</a:t>
            </a:r>
            <a:r>
              <a:rPr lang="es-ES_tradnl" dirty="0"/>
              <a:t> </a:t>
            </a:r>
          </a:p>
        </p:txBody>
      </p:sp>
      <p:sp>
        <p:nvSpPr>
          <p:cNvPr id="4" name="Título 3">
            <a:extLst>
              <a:ext uri="{FF2B5EF4-FFF2-40B4-BE49-F238E27FC236}">
                <a16:creationId xmlns:a16="http://schemas.microsoft.com/office/drawing/2014/main" id="{25E44883-C67B-AC83-DF81-4A079B53C388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581025" y="3805238"/>
            <a:ext cx="8562975" cy="701675"/>
          </a:xfrm>
        </p:spPr>
        <p:txBody>
          <a:bodyPr/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0854017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>
            <a:extLst>
              <a:ext uri="{FF2B5EF4-FFF2-40B4-BE49-F238E27FC236}">
                <a16:creationId xmlns:a16="http://schemas.microsoft.com/office/drawing/2014/main" id="{09DD395A-3AD7-5605-EF53-0DB4CB5FB3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Prerrequisites</a:t>
            </a:r>
            <a:endParaRPr lang="es-ES_tradnl" dirty="0"/>
          </a:p>
        </p:txBody>
      </p:sp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id="{E0360677-AA36-CB82-03D3-281B08020E3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_tradnl" dirty="0"/>
              <a:t>GIT</a:t>
            </a:r>
          </a:p>
          <a:p>
            <a:r>
              <a:rPr lang="es-ES_tradnl" dirty="0" err="1"/>
              <a:t>VSCode</a:t>
            </a:r>
            <a:endParaRPr lang="es-ES_tradnl" dirty="0"/>
          </a:p>
          <a:p>
            <a:r>
              <a:rPr lang="es-ES_tradnl" dirty="0" err="1"/>
              <a:t>Terraform</a:t>
            </a:r>
            <a:r>
              <a:rPr lang="es-ES_tradnl" dirty="0"/>
              <a:t> </a:t>
            </a:r>
            <a:r>
              <a:rPr lang="es-ES_tradnl" dirty="0" err="1"/>
              <a:t>extension</a:t>
            </a:r>
            <a:endParaRPr lang="es-ES_tradnl" dirty="0"/>
          </a:p>
          <a:p>
            <a:r>
              <a:rPr lang="es-ES_tradnl" dirty="0"/>
              <a:t>Azure </a:t>
            </a:r>
            <a:r>
              <a:rPr lang="es-ES_tradnl" dirty="0" err="1"/>
              <a:t>Terraform</a:t>
            </a:r>
            <a:r>
              <a:rPr lang="es-ES_tradnl" dirty="0"/>
              <a:t> </a:t>
            </a:r>
            <a:r>
              <a:rPr lang="es-ES_tradnl" dirty="0" err="1"/>
              <a:t>extension</a:t>
            </a:r>
            <a:endParaRPr lang="es-ES_tradnl" dirty="0"/>
          </a:p>
          <a:p>
            <a:r>
              <a:rPr lang="es-ES_tradnl" dirty="0"/>
              <a:t>Azure CLI</a:t>
            </a:r>
          </a:p>
          <a:p>
            <a:r>
              <a:rPr lang="es-ES_tradnl" dirty="0" err="1"/>
              <a:t>Terraform</a:t>
            </a:r>
            <a:endParaRPr lang="es-ES_tradnl" dirty="0"/>
          </a:p>
          <a:p>
            <a:r>
              <a:rPr lang="es-ES_tradnl" dirty="0"/>
              <a:t>Azure DevOps </a:t>
            </a:r>
            <a:r>
              <a:rPr lang="es-ES_tradnl" dirty="0" err="1"/>
              <a:t>account</a:t>
            </a:r>
            <a:r>
              <a:rPr lang="es-ES_tradnl" dirty="0"/>
              <a:t> - </a:t>
            </a:r>
            <a:r>
              <a:rPr lang="es-ES_tradnl" dirty="0" err="1"/>
              <a:t>import</a:t>
            </a:r>
            <a:r>
              <a:rPr lang="es-ES_tradnl" dirty="0"/>
              <a:t> -&gt; clone</a:t>
            </a:r>
          </a:p>
          <a:p>
            <a:r>
              <a:rPr lang="es-ES_tradnl" dirty="0"/>
              <a:t>Azure </a:t>
            </a:r>
            <a:r>
              <a:rPr lang="es-ES_tradnl" dirty="0" err="1"/>
              <a:t>subscription</a:t>
            </a: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2588232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7FE26B1-647B-CD5E-B631-25E7257A0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/>
              <a:t>Resources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6FAC5DF-B2AD-99F8-5E26-7B9224E8CC9D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s-ES_tradnl" sz="2800" dirty="0" err="1"/>
              <a:t>Lab</a:t>
            </a:r>
            <a:r>
              <a:rPr lang="es-ES_tradnl" sz="2800" dirty="0"/>
              <a:t> URL</a:t>
            </a:r>
          </a:p>
          <a:p>
            <a:pPr marL="0" indent="0">
              <a:buNone/>
            </a:pPr>
            <a:endParaRPr lang="es-ES_tradnl" sz="2800" dirty="0"/>
          </a:p>
          <a:p>
            <a:pPr marL="0" indent="0">
              <a:buNone/>
            </a:pPr>
            <a:endParaRPr lang="es-ES_tradnl" sz="2800" dirty="0"/>
          </a:p>
          <a:p>
            <a:pPr marL="0" indent="0">
              <a:buNone/>
            </a:pPr>
            <a:r>
              <a:rPr lang="es-ES_tradnl" sz="2800"/>
              <a:t>Documentation</a:t>
            </a:r>
            <a:endParaRPr lang="es-ES_tradnl" sz="2800" dirty="0"/>
          </a:p>
          <a:p>
            <a:pPr marL="0" indent="0">
              <a:buNone/>
            </a:pPr>
            <a:r>
              <a:rPr lang="es-ES_tradnl" sz="1800" dirty="0"/>
              <a:t>https://registry.terraform.io/providers/hashicorp/azurerm/latest/docs</a:t>
            </a:r>
          </a:p>
        </p:txBody>
      </p:sp>
    </p:spTree>
    <p:extLst>
      <p:ext uri="{BB962C8B-B14F-4D97-AF65-F5344CB8AC3E}">
        <p14:creationId xmlns:p14="http://schemas.microsoft.com/office/powerpoint/2010/main" val="20519182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A058D5-25BD-EB09-45DA-5D84E613FD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 dirty="0" err="1"/>
              <a:t>Index</a:t>
            </a:r>
            <a:endParaRPr lang="es-ES_tradn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BADDC2E-6208-79EA-7859-503D290E7AF9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s-ES_tradnl" dirty="0" err="1"/>
              <a:t>Lab</a:t>
            </a:r>
            <a:r>
              <a:rPr lang="es-ES_tradnl" dirty="0"/>
              <a:t> 1 – </a:t>
            </a:r>
            <a:r>
              <a:rPr lang="es-ES_tradnl" dirty="0" err="1"/>
              <a:t>Create</a:t>
            </a:r>
            <a:r>
              <a:rPr lang="es-ES_tradnl" dirty="0"/>
              <a:t>, </a:t>
            </a:r>
            <a:r>
              <a:rPr lang="es-ES_tradnl" dirty="0" err="1"/>
              <a:t>modify</a:t>
            </a:r>
            <a:r>
              <a:rPr lang="es-ES_tradnl" dirty="0"/>
              <a:t> and </a:t>
            </a:r>
            <a:r>
              <a:rPr lang="es-ES_tradnl" dirty="0" err="1"/>
              <a:t>destroy</a:t>
            </a:r>
            <a:endParaRPr lang="es-ES_tradnl" dirty="0"/>
          </a:p>
          <a:p>
            <a:r>
              <a:rPr lang="es-ES_tradnl" dirty="0" err="1"/>
              <a:t>Lab</a:t>
            </a:r>
            <a:r>
              <a:rPr lang="es-ES_tradnl" dirty="0"/>
              <a:t> 2 – Variables</a:t>
            </a:r>
          </a:p>
          <a:p>
            <a:r>
              <a:rPr lang="es-ES_tradnl" dirty="0" err="1"/>
              <a:t>Lab</a:t>
            </a:r>
            <a:r>
              <a:rPr lang="es-ES_tradnl" dirty="0"/>
              <a:t> 3 – Modules</a:t>
            </a:r>
          </a:p>
          <a:p>
            <a:r>
              <a:rPr lang="es-ES_tradnl" dirty="0" err="1"/>
              <a:t>Lab</a:t>
            </a:r>
            <a:r>
              <a:rPr lang="es-ES_tradnl" dirty="0"/>
              <a:t> 4 – Run as</a:t>
            </a:r>
          </a:p>
          <a:p>
            <a:r>
              <a:rPr lang="es-ES_tradnl" dirty="0" err="1"/>
              <a:t>Lab</a:t>
            </a:r>
            <a:r>
              <a:rPr lang="es-ES_tradnl" dirty="0"/>
              <a:t> 5 - </a:t>
            </a:r>
          </a:p>
        </p:txBody>
      </p:sp>
    </p:spTree>
    <p:extLst>
      <p:ext uri="{BB962C8B-B14F-4D97-AF65-F5344CB8AC3E}">
        <p14:creationId xmlns:p14="http://schemas.microsoft.com/office/powerpoint/2010/main" val="790880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B01C87"/>
      </a:accent1>
      <a:accent2>
        <a:srgbClr val="7D716D"/>
      </a:accent2>
      <a:accent3>
        <a:srgbClr val="D30EA5"/>
      </a:accent3>
      <a:accent4>
        <a:srgbClr val="D30C55"/>
      </a:accent4>
      <a:accent5>
        <a:srgbClr val="A39DA3"/>
      </a:accent5>
      <a:accent6>
        <a:srgbClr val="582873"/>
      </a:accent6>
      <a:hlink>
        <a:srgbClr val="5CADD4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C0167A"/>
        </a:solidFill>
      </a:spPr>
      <a:bodyPr rtlCol="0" anchor="ctr"/>
      <a:lstStyle>
        <a:defPPr algn="ctr">
          <a:defRPr dirty="0" err="1" smtClean="0">
            <a:latin typeface="Arial" panose="020B0604020202020204" pitchFamily="34" charset="0"/>
            <a:cs typeface="Arial" panose="020B0604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Presentation2" id="{0C7F4B86-C44D-1C4E-86B8-BC5F011065A2}" vid="{A907E963-A896-8744-9875-CAAEA2458537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5B11E9C71BF5A4DBA47D96C9CB85FB6" ma:contentTypeVersion="16" ma:contentTypeDescription="Create a new document." ma:contentTypeScope="" ma:versionID="9681ae2286c7b776ae190cbc782486d3">
  <xsd:schema xmlns:xsd="http://www.w3.org/2001/XMLSchema" xmlns:xs="http://www.w3.org/2001/XMLSchema" xmlns:p="http://schemas.microsoft.com/office/2006/metadata/properties" xmlns:ns2="aa5cd96c-5c95-41d1-931a-309fdf1759ff" xmlns:ns3="437b7525-36b7-4714-afff-d240d58b6efc" targetNamespace="http://schemas.microsoft.com/office/2006/metadata/properties" ma:root="true" ma:fieldsID="d7d22fc8bced2fec0c885d51bfdc1744" ns2:_="" ns3:_="">
    <xsd:import namespace="aa5cd96c-5c95-41d1-931a-309fdf1759ff"/>
    <xsd:import namespace="437b7525-36b7-4714-afff-d240d58b6efc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OCR" minOccurs="0"/>
                <xsd:element ref="ns2:MediaServiceDateTaken" minOccurs="0"/>
                <xsd:element ref="ns2:MediaLengthInSeconds" minOccurs="0"/>
                <xsd:element ref="ns2:Comment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5cd96c-5c95-41d1-931a-309fdf1759f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3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4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7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9" nillable="true" ma:displayName="Length (seconds)" ma:internalName="MediaLengthInSeconds" ma:readOnly="true">
      <xsd:simpleType>
        <xsd:restriction base="dms:Unknown"/>
      </xsd:simpleType>
    </xsd:element>
    <xsd:element name="Comments" ma:index="20" nillable="true" ma:displayName="Comments" ma:format="Dropdown" ma:internalName="Comments">
      <xsd:simpleType>
        <xsd:restriction base="dms:Text">
          <xsd:maxLength value="255"/>
        </xsd:restriction>
      </xsd:simpleType>
    </xsd:element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375f0790-b448-4443-8e9a-aed00f2c2bd9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37b7525-36b7-4714-afff-d240d58b6efc" elementFormDefault="qualified">
    <xsd:import namespace="http://schemas.microsoft.com/office/2006/documentManagement/types"/>
    <xsd:import namespace="http://schemas.microsoft.com/office/infopath/2007/PartnerControls"/>
    <xsd:element name="SharedWithUsers" ma:index="15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6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3" nillable="true" ma:displayName="Taxonomy Catch All Column" ma:hidden="true" ma:list="{4c74dfb6-2244-47d1-ad04-29da2af0db35}" ma:internalName="TaxCatchAll" ma:showField="CatchAllData" ma:web="437b7525-36b7-4714-afff-d240d58b6ef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Comments xmlns="aa5cd96c-5c95-41d1-931a-309fdf1759ff" xsi:nil="true"/>
    <TaxCatchAll xmlns="437b7525-36b7-4714-afff-d240d58b6efc" xsi:nil="true"/>
    <lcf76f155ced4ddcb4097134ff3c332f xmlns="aa5cd96c-5c95-41d1-931a-309fdf1759ff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102B3A8B-5E61-4888-B575-6EAF85A6590E}">
  <ds:schemaRefs>
    <ds:schemaRef ds:uri="437b7525-36b7-4714-afff-d240d58b6efc"/>
    <ds:schemaRef ds:uri="aa5cd96c-5c95-41d1-931a-309fdf1759ff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006A9201-11E5-497C-8C53-161F0FE5BCF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269B3610-13AE-4E1D-A7D0-E92A7646322F}">
  <ds:schemaRefs>
    <ds:schemaRef ds:uri="437b7525-36b7-4714-afff-d240d58b6efc"/>
    <ds:schemaRef ds:uri="aa5cd96c-5c95-41d1-931a-309fdf1759ff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Insight_PPT_Template_LogoTop_Widescreen</Template>
  <TotalTime>488</TotalTime>
  <Words>189</Words>
  <Application>Microsoft Office PowerPoint</Application>
  <PresentationFormat>Presentación en pantalla (16:9)</PresentationFormat>
  <Paragraphs>47</Paragraphs>
  <Slides>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3" baseType="lpstr">
      <vt:lpstr>Arial</vt:lpstr>
      <vt:lpstr>Arial Regular</vt:lpstr>
      <vt:lpstr>Calibri</vt:lpstr>
      <vt:lpstr>Office Theme</vt:lpstr>
      <vt:lpstr>Terraform en Azure</vt:lpstr>
      <vt:lpstr>Introduction</vt:lpstr>
      <vt:lpstr>What is Terraform</vt:lpstr>
      <vt:lpstr>Terraform Architecture</vt:lpstr>
      <vt:lpstr>Basic Commands</vt:lpstr>
      <vt:lpstr>Presentación de PowerPoint</vt:lpstr>
      <vt:lpstr>Prerrequisites</vt:lpstr>
      <vt:lpstr>Resources</vt:lpstr>
      <vt:lpstr>Index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edit Master title style</dc:title>
  <dc:creator>Microsoft Office User</dc:creator>
  <cp:lastModifiedBy>Lopez, Luis</cp:lastModifiedBy>
  <cp:revision>3</cp:revision>
  <dcterms:created xsi:type="dcterms:W3CDTF">2017-04-12T19:34:37Z</dcterms:created>
  <dcterms:modified xsi:type="dcterms:W3CDTF">2023-03-14T18:08:35Z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0x01010045B11E9C71BF5A4DBA47D96C9CB85FB6</vt:lpwstr>
  </property>
  <property fmtid="{D5CDD505-2E9C-101B-9397-08002B2CF9AE}" pid="3" name="MediaServiceImageTags">
    <vt:lpwstr/>
  </property>
</Properties>
</file>